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4B03B-7C1A-4D50-9A49-95FCDDB0693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AD309862-D65A-4C6E-839A-26900E72B658}">
      <dgm:prSet phldrT="[텍스트]"/>
      <dgm:spPr/>
      <dgm:t>
        <a:bodyPr/>
        <a:lstStyle/>
        <a:p>
          <a:pPr latinLnBrk="1"/>
          <a:r>
            <a:rPr lang="en-US" altLang="ko-KR" dirty="0" smtClean="0"/>
            <a:t>views</a:t>
          </a:r>
          <a:endParaRPr lang="ko-KR" altLang="en-US" dirty="0"/>
        </a:p>
      </dgm:t>
    </dgm:pt>
    <dgm:pt modelId="{DB288985-8DB1-4D49-A6AD-599B4F8CDDC0}" type="parTrans" cxnId="{429094DB-85FD-4D09-A88B-E6F71EA0FB85}">
      <dgm:prSet/>
      <dgm:spPr/>
      <dgm:t>
        <a:bodyPr/>
        <a:lstStyle/>
        <a:p>
          <a:pPr latinLnBrk="1"/>
          <a:endParaRPr lang="ko-KR" altLang="en-US"/>
        </a:p>
      </dgm:t>
    </dgm:pt>
    <dgm:pt modelId="{4A9C29D0-65FF-46C1-AA40-6990B2BBDF93}" type="sibTrans" cxnId="{429094DB-85FD-4D09-A88B-E6F71EA0FB85}">
      <dgm:prSet/>
      <dgm:spPr/>
      <dgm:t>
        <a:bodyPr/>
        <a:lstStyle/>
        <a:p>
          <a:pPr latinLnBrk="1"/>
          <a:endParaRPr lang="ko-KR" altLang="en-US"/>
        </a:p>
      </dgm:t>
    </dgm:pt>
    <dgm:pt modelId="{1177C144-AD35-45CB-9247-DDF0EE138F1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myPage</a:t>
          </a:r>
          <a:endParaRPr lang="ko-KR" altLang="en-US" dirty="0"/>
        </a:p>
      </dgm:t>
    </dgm:pt>
    <dgm:pt modelId="{49CAC671-B640-4536-88F1-286AE2A7FBDF}" type="parTrans" cxnId="{116D1DF6-086A-4D97-8E90-15985B26A2C6}">
      <dgm:prSet/>
      <dgm:spPr/>
      <dgm:t>
        <a:bodyPr/>
        <a:lstStyle/>
        <a:p>
          <a:pPr latinLnBrk="1"/>
          <a:endParaRPr lang="ko-KR" altLang="en-US"/>
        </a:p>
      </dgm:t>
    </dgm:pt>
    <dgm:pt modelId="{886DE31B-EC71-4328-96F0-F90E89F051DA}" type="sibTrans" cxnId="{116D1DF6-086A-4D97-8E90-15985B26A2C6}">
      <dgm:prSet/>
      <dgm:spPr/>
      <dgm:t>
        <a:bodyPr/>
        <a:lstStyle/>
        <a:p>
          <a:pPr latinLnBrk="1"/>
          <a:endParaRPr lang="ko-KR" altLang="en-US"/>
        </a:p>
      </dgm:t>
    </dgm:pt>
    <dgm:pt modelId="{3B2A84BD-2D97-4FEF-8E56-5F87791702E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memberSelect</a:t>
          </a:r>
          <a:endParaRPr lang="ko-KR" altLang="en-US" dirty="0"/>
        </a:p>
      </dgm:t>
    </dgm:pt>
    <dgm:pt modelId="{E218B081-BCF7-47A0-876C-06D63A4943FE}" type="parTrans" cxnId="{2A4BBDDA-E7A3-4536-BCCB-E2C7BB1E2383}">
      <dgm:prSet/>
      <dgm:spPr/>
      <dgm:t>
        <a:bodyPr/>
        <a:lstStyle/>
        <a:p>
          <a:pPr latinLnBrk="1"/>
          <a:endParaRPr lang="ko-KR" altLang="en-US"/>
        </a:p>
      </dgm:t>
    </dgm:pt>
    <dgm:pt modelId="{A896F0B9-400B-4DF0-8AE8-10DEA9D4ECE9}" type="sibTrans" cxnId="{2A4BBDDA-E7A3-4536-BCCB-E2C7BB1E2383}">
      <dgm:prSet/>
      <dgm:spPr/>
      <dgm:t>
        <a:bodyPr/>
        <a:lstStyle/>
        <a:p>
          <a:pPr latinLnBrk="1"/>
          <a:endParaRPr lang="ko-KR" altLang="en-US"/>
        </a:p>
      </dgm:t>
    </dgm:pt>
    <dgm:pt modelId="{6F1B446D-9304-4692-BF37-B0EB3AAFEB55}">
      <dgm:prSet phldrT="[텍스트]"/>
      <dgm:spPr/>
      <dgm:t>
        <a:bodyPr/>
        <a:lstStyle/>
        <a:p>
          <a:pPr latinLnBrk="1"/>
          <a:r>
            <a:rPr lang="en-US" altLang="ko-KR" dirty="0" smtClean="0"/>
            <a:t>Team</a:t>
          </a:r>
          <a:endParaRPr lang="ko-KR" altLang="en-US" dirty="0"/>
        </a:p>
      </dgm:t>
    </dgm:pt>
    <dgm:pt modelId="{92315F81-724F-44B0-937B-990E2AD45770}" type="parTrans" cxnId="{E50AD0C0-E530-498E-82BF-F594BCB567E2}">
      <dgm:prSet/>
      <dgm:spPr/>
      <dgm:t>
        <a:bodyPr/>
        <a:lstStyle/>
        <a:p>
          <a:pPr latinLnBrk="1"/>
          <a:endParaRPr lang="ko-KR" altLang="en-US"/>
        </a:p>
      </dgm:t>
    </dgm:pt>
    <dgm:pt modelId="{283C4823-D11C-49FB-B025-7F4B4B93B1FC}" type="sibTrans" cxnId="{E50AD0C0-E530-498E-82BF-F594BCB567E2}">
      <dgm:prSet/>
      <dgm:spPr/>
      <dgm:t>
        <a:bodyPr/>
        <a:lstStyle/>
        <a:p>
          <a:pPr latinLnBrk="1"/>
          <a:endParaRPr lang="ko-KR" altLang="en-US"/>
        </a:p>
      </dgm:t>
    </dgm:pt>
    <dgm:pt modelId="{764EFC7B-C2EA-40AB-BD91-9CF2787EBD0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35DA67E-8C49-4244-BE35-38ACD165DF3F}" type="parTrans" cxnId="{79192D90-2B05-4EAD-8DF3-FFE9FA214FAD}">
      <dgm:prSet/>
      <dgm:spPr/>
      <dgm:t>
        <a:bodyPr/>
        <a:lstStyle/>
        <a:p>
          <a:pPr latinLnBrk="1"/>
          <a:endParaRPr lang="ko-KR" altLang="en-US"/>
        </a:p>
      </dgm:t>
    </dgm:pt>
    <dgm:pt modelId="{747468D2-DC5D-44D3-8A0D-30AEC53145DF}" type="sibTrans" cxnId="{79192D90-2B05-4EAD-8DF3-FFE9FA214FAD}">
      <dgm:prSet/>
      <dgm:spPr/>
      <dgm:t>
        <a:bodyPr/>
        <a:lstStyle/>
        <a:p>
          <a:pPr latinLnBrk="1"/>
          <a:endParaRPr lang="ko-KR" altLang="en-US"/>
        </a:p>
      </dgm:t>
    </dgm:pt>
    <dgm:pt modelId="{712B5AE9-0CE3-4ADD-AA6B-008BAB134940}">
      <dgm:prSet phldrT="[텍스트]"/>
      <dgm:spPr/>
      <dgm:t>
        <a:bodyPr/>
        <a:lstStyle/>
        <a:p>
          <a:pPr latinLnBrk="1"/>
          <a:r>
            <a:rPr lang="en-US" altLang="ko-KR" dirty="0" smtClean="0"/>
            <a:t>User</a:t>
          </a:r>
          <a:endParaRPr lang="ko-KR" altLang="en-US" dirty="0"/>
        </a:p>
      </dgm:t>
    </dgm:pt>
    <dgm:pt modelId="{64D885FA-9308-4749-9452-2AD2C92DD45E}" type="parTrans" cxnId="{B3B91FC1-E0BA-4236-95A6-30C31AAABA8C}">
      <dgm:prSet/>
      <dgm:spPr/>
      <dgm:t>
        <a:bodyPr/>
        <a:lstStyle/>
        <a:p>
          <a:pPr latinLnBrk="1"/>
          <a:endParaRPr lang="ko-KR" altLang="en-US"/>
        </a:p>
      </dgm:t>
    </dgm:pt>
    <dgm:pt modelId="{6BC73981-C4A4-4957-A3EB-AAFB5D1358C0}" type="sibTrans" cxnId="{B3B91FC1-E0BA-4236-95A6-30C31AAABA8C}">
      <dgm:prSet/>
      <dgm:spPr/>
      <dgm:t>
        <a:bodyPr/>
        <a:lstStyle/>
        <a:p>
          <a:pPr latinLnBrk="1"/>
          <a:endParaRPr lang="ko-KR" altLang="en-US"/>
        </a:p>
      </dgm:t>
    </dgm:pt>
    <dgm:pt modelId="{E533F161-9EE3-469D-88DA-143C960A27FD}">
      <dgm:prSet phldrT="[텍스트]"/>
      <dgm:spPr/>
      <dgm:t>
        <a:bodyPr/>
        <a:lstStyle/>
        <a:p>
          <a:pPr latinLnBrk="1"/>
          <a:r>
            <a:rPr lang="en-US" altLang="ko-KR" dirty="0" smtClean="0"/>
            <a:t>Admin</a:t>
          </a:r>
          <a:endParaRPr lang="ko-KR" altLang="en-US" dirty="0"/>
        </a:p>
      </dgm:t>
    </dgm:pt>
    <dgm:pt modelId="{D1FDFEF2-B3E9-4599-8562-4FB459DACB70}" type="parTrans" cxnId="{715563E3-21A8-4293-AB3B-556472EC10AE}">
      <dgm:prSet/>
      <dgm:spPr/>
      <dgm:t>
        <a:bodyPr/>
        <a:lstStyle/>
        <a:p>
          <a:pPr latinLnBrk="1"/>
          <a:endParaRPr lang="ko-KR" altLang="en-US"/>
        </a:p>
      </dgm:t>
    </dgm:pt>
    <dgm:pt modelId="{2736F2AB-959D-4992-BA97-8E29DE3D5923}" type="sibTrans" cxnId="{715563E3-21A8-4293-AB3B-556472EC10AE}">
      <dgm:prSet/>
      <dgm:spPr/>
      <dgm:t>
        <a:bodyPr/>
        <a:lstStyle/>
        <a:p>
          <a:pPr latinLnBrk="1"/>
          <a:endParaRPr lang="ko-KR" altLang="en-US"/>
        </a:p>
      </dgm:t>
    </dgm:pt>
    <dgm:pt modelId="{4A36D16B-2F34-4101-A11C-41ADF023230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gBoard</a:t>
          </a:r>
          <a:endParaRPr lang="ko-KR" altLang="en-US" dirty="0"/>
        </a:p>
      </dgm:t>
    </dgm:pt>
    <dgm:pt modelId="{D002AE0B-7A55-4F19-95E4-51CCC2BE05CC}" type="parTrans" cxnId="{8AE1BD60-4E48-4251-A953-B0409569F8AE}">
      <dgm:prSet/>
      <dgm:spPr/>
      <dgm:t>
        <a:bodyPr/>
        <a:lstStyle/>
        <a:p>
          <a:pPr latinLnBrk="1"/>
          <a:endParaRPr lang="ko-KR" altLang="en-US"/>
        </a:p>
      </dgm:t>
    </dgm:pt>
    <dgm:pt modelId="{66A9DBF0-1EAC-41E5-86DF-AAF2F049A6A9}" type="sibTrans" cxnId="{8AE1BD60-4E48-4251-A953-B0409569F8AE}">
      <dgm:prSet/>
      <dgm:spPr/>
      <dgm:t>
        <a:bodyPr/>
        <a:lstStyle/>
        <a:p>
          <a:pPr latinLnBrk="1"/>
          <a:endParaRPr lang="ko-KR" altLang="en-US"/>
        </a:p>
      </dgm:t>
    </dgm:pt>
    <dgm:pt modelId="{21C3D46C-99DD-4190-8947-7E5DC9EF1158}">
      <dgm:prSet phldrT="[텍스트]"/>
      <dgm:spPr/>
      <dgm:t>
        <a:bodyPr/>
        <a:lstStyle/>
        <a:p>
          <a:pPr latinLnBrk="1"/>
          <a:r>
            <a:rPr lang="en-US" altLang="ko-KR" dirty="0" smtClean="0"/>
            <a:t>Include</a:t>
          </a:r>
          <a:endParaRPr lang="ko-KR" altLang="en-US" dirty="0"/>
        </a:p>
      </dgm:t>
    </dgm:pt>
    <dgm:pt modelId="{CA3A8170-661B-4DA7-A407-0AEE33C2D4A4}" type="parTrans" cxnId="{61E95835-E0CA-41AF-8ABD-9BABBD74D107}">
      <dgm:prSet/>
      <dgm:spPr/>
      <dgm:t>
        <a:bodyPr/>
        <a:lstStyle/>
        <a:p>
          <a:pPr latinLnBrk="1"/>
          <a:endParaRPr lang="ko-KR" altLang="en-US"/>
        </a:p>
      </dgm:t>
    </dgm:pt>
    <dgm:pt modelId="{A362B50D-30D9-465F-8B9B-4B6CE3123499}" type="sibTrans" cxnId="{61E95835-E0CA-41AF-8ABD-9BABBD74D107}">
      <dgm:prSet/>
      <dgm:spPr/>
      <dgm:t>
        <a:bodyPr/>
        <a:lstStyle/>
        <a:p>
          <a:pPr latinLnBrk="1"/>
          <a:endParaRPr lang="ko-KR" altLang="en-US"/>
        </a:p>
      </dgm:t>
    </dgm:pt>
    <dgm:pt modelId="{F3DA1DBC-2B3E-42AE-8C41-A20C167134F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messageBoard</a:t>
          </a:r>
          <a:endParaRPr lang="ko-KR" altLang="en-US" dirty="0"/>
        </a:p>
      </dgm:t>
    </dgm:pt>
    <dgm:pt modelId="{74CCD418-727B-4878-9FA8-2D6D65063DC1}" type="parTrans" cxnId="{645F3937-A3D7-480E-B277-F540FBF4A7B9}">
      <dgm:prSet/>
      <dgm:spPr/>
      <dgm:t>
        <a:bodyPr/>
        <a:lstStyle/>
        <a:p>
          <a:pPr latinLnBrk="1"/>
          <a:endParaRPr lang="ko-KR" altLang="en-US"/>
        </a:p>
      </dgm:t>
    </dgm:pt>
    <dgm:pt modelId="{69AAAC8C-3BA7-4EC4-A58A-F59A5F45D9F5}" type="sibTrans" cxnId="{645F3937-A3D7-480E-B277-F540FBF4A7B9}">
      <dgm:prSet/>
      <dgm:spPr/>
      <dgm:t>
        <a:bodyPr/>
        <a:lstStyle/>
        <a:p>
          <a:pPr latinLnBrk="1"/>
          <a:endParaRPr lang="ko-KR" altLang="en-US"/>
        </a:p>
      </dgm:t>
    </dgm:pt>
    <dgm:pt modelId="{5E34DD38-1470-4D3E-A3A9-E33E2579C8CB}">
      <dgm:prSet phldrT="[텍스트]"/>
      <dgm:spPr/>
      <dgm:t>
        <a:bodyPr/>
        <a:lstStyle/>
        <a:p>
          <a:pPr latinLnBrk="1"/>
          <a:r>
            <a:rPr lang="en-US" altLang="ko-KR" dirty="0" smtClean="0"/>
            <a:t>login</a:t>
          </a:r>
          <a:endParaRPr lang="ko-KR" altLang="en-US" dirty="0"/>
        </a:p>
      </dgm:t>
    </dgm:pt>
    <dgm:pt modelId="{84039176-C6DB-4D91-8844-4A7BA0AC45F9}" type="parTrans" cxnId="{862393BA-9356-4459-9850-AA361C4C7691}">
      <dgm:prSet/>
      <dgm:spPr/>
      <dgm:t>
        <a:bodyPr/>
        <a:lstStyle/>
        <a:p>
          <a:pPr latinLnBrk="1"/>
          <a:endParaRPr lang="ko-KR" altLang="en-US"/>
        </a:p>
      </dgm:t>
    </dgm:pt>
    <dgm:pt modelId="{D6BE40D2-BDEB-46A5-8FF9-B2042251D21E}" type="sibTrans" cxnId="{862393BA-9356-4459-9850-AA361C4C7691}">
      <dgm:prSet/>
      <dgm:spPr/>
      <dgm:t>
        <a:bodyPr/>
        <a:lstStyle/>
        <a:p>
          <a:pPr latinLnBrk="1"/>
          <a:endParaRPr lang="ko-KR" altLang="en-US"/>
        </a:p>
      </dgm:t>
    </dgm:pt>
    <dgm:pt modelId="{57FF56CF-CE63-48CA-8EB6-9175295B6441}" type="pres">
      <dgm:prSet presAssocID="{7EE4B03B-7C1A-4D50-9A49-95FCDDB069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C783FC-0E94-4069-B08B-66038C7497DC}" type="pres">
      <dgm:prSet presAssocID="{AD309862-D65A-4C6E-839A-26900E72B658}" presName="root1" presStyleCnt="0"/>
      <dgm:spPr/>
    </dgm:pt>
    <dgm:pt modelId="{F9B9ECFE-9B85-4F83-8A17-552A5BD2A78D}" type="pres">
      <dgm:prSet presAssocID="{AD309862-D65A-4C6E-839A-26900E72B65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CC1F82-DE00-4D50-9CE0-C1E7BA9E54A2}" type="pres">
      <dgm:prSet presAssocID="{AD309862-D65A-4C6E-839A-26900E72B658}" presName="level2hierChild" presStyleCnt="0"/>
      <dgm:spPr/>
    </dgm:pt>
    <dgm:pt modelId="{837A2D43-6383-4442-B516-F5ED600D8EF0}" type="pres">
      <dgm:prSet presAssocID="{49CAC671-B640-4536-88F1-286AE2A7FBDF}" presName="conn2-1" presStyleLbl="parChTrans1D2" presStyleIdx="0" presStyleCnt="7"/>
      <dgm:spPr/>
    </dgm:pt>
    <dgm:pt modelId="{0A2A4DEF-4EA8-45C9-B323-9B6ACAA9971A}" type="pres">
      <dgm:prSet presAssocID="{49CAC671-B640-4536-88F1-286AE2A7FBDF}" presName="connTx" presStyleLbl="parChTrans1D2" presStyleIdx="0" presStyleCnt="7"/>
      <dgm:spPr/>
    </dgm:pt>
    <dgm:pt modelId="{82AA987D-1DED-4A89-ABD3-C83B59ECFD42}" type="pres">
      <dgm:prSet presAssocID="{1177C144-AD35-45CB-9247-DDF0EE138F1E}" presName="root2" presStyleCnt="0"/>
      <dgm:spPr/>
    </dgm:pt>
    <dgm:pt modelId="{1A767D86-A528-40DC-B15B-BFC8C47A1DEB}" type="pres">
      <dgm:prSet presAssocID="{1177C144-AD35-45CB-9247-DDF0EE138F1E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EAE1AD-C8B0-4CD9-AF65-A16A258ACE12}" type="pres">
      <dgm:prSet presAssocID="{1177C144-AD35-45CB-9247-DDF0EE138F1E}" presName="level3hierChild" presStyleCnt="0"/>
      <dgm:spPr/>
    </dgm:pt>
    <dgm:pt modelId="{803C1E41-88A1-4035-ACA6-14B87A2A75CB}" type="pres">
      <dgm:prSet presAssocID="{E218B081-BCF7-47A0-876C-06D63A4943FE}" presName="conn2-1" presStyleLbl="parChTrans1D3" presStyleIdx="0" presStyleCnt="3"/>
      <dgm:spPr/>
    </dgm:pt>
    <dgm:pt modelId="{2AF44FFC-3D02-46B9-BDA1-89EEDE07C0A0}" type="pres">
      <dgm:prSet presAssocID="{E218B081-BCF7-47A0-876C-06D63A4943FE}" presName="connTx" presStyleLbl="parChTrans1D3" presStyleIdx="0" presStyleCnt="3"/>
      <dgm:spPr/>
    </dgm:pt>
    <dgm:pt modelId="{75A20BCA-9C54-4B9E-8878-A9FCB3C5E4E5}" type="pres">
      <dgm:prSet presAssocID="{3B2A84BD-2D97-4FEF-8E56-5F87791702E1}" presName="root2" presStyleCnt="0"/>
      <dgm:spPr/>
    </dgm:pt>
    <dgm:pt modelId="{59B46561-2B32-4C0B-8769-1C23502EB932}" type="pres">
      <dgm:prSet presAssocID="{3B2A84BD-2D97-4FEF-8E56-5F87791702E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EE6323-F157-410E-9D3B-FCE0DB2EC78C}" type="pres">
      <dgm:prSet presAssocID="{3B2A84BD-2D97-4FEF-8E56-5F87791702E1}" presName="level3hierChild" presStyleCnt="0"/>
      <dgm:spPr/>
    </dgm:pt>
    <dgm:pt modelId="{B1F7E05F-CB96-402E-8AF2-1430C7392202}" type="pres">
      <dgm:prSet presAssocID="{74CCD418-727B-4878-9FA8-2D6D65063DC1}" presName="conn2-1" presStyleLbl="parChTrans1D3" presStyleIdx="1" presStyleCnt="3"/>
      <dgm:spPr/>
    </dgm:pt>
    <dgm:pt modelId="{984297C2-C670-484D-B5CC-92B0943FAB27}" type="pres">
      <dgm:prSet presAssocID="{74CCD418-727B-4878-9FA8-2D6D65063DC1}" presName="connTx" presStyleLbl="parChTrans1D3" presStyleIdx="1" presStyleCnt="3"/>
      <dgm:spPr/>
    </dgm:pt>
    <dgm:pt modelId="{D1D333FC-7190-484F-B3B2-99F8CAFAB398}" type="pres">
      <dgm:prSet presAssocID="{F3DA1DBC-2B3E-42AE-8C41-A20C167134F9}" presName="root2" presStyleCnt="0"/>
      <dgm:spPr/>
    </dgm:pt>
    <dgm:pt modelId="{1B6320F8-1FFD-4B53-86A5-1B0A666AF620}" type="pres">
      <dgm:prSet presAssocID="{F3DA1DBC-2B3E-42AE-8C41-A20C167134F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29676E-B0D4-416E-A56F-927DA9B2FB11}" type="pres">
      <dgm:prSet presAssocID="{F3DA1DBC-2B3E-42AE-8C41-A20C167134F9}" presName="level3hierChild" presStyleCnt="0"/>
      <dgm:spPr/>
    </dgm:pt>
    <dgm:pt modelId="{DEBAFA38-A05E-466F-8E8B-98C61319C441}" type="pres">
      <dgm:prSet presAssocID="{92315F81-724F-44B0-937B-990E2AD45770}" presName="conn2-1" presStyleLbl="parChTrans1D2" presStyleIdx="1" presStyleCnt="7"/>
      <dgm:spPr/>
    </dgm:pt>
    <dgm:pt modelId="{B05D956E-D581-409D-8B9C-BD3AE2343116}" type="pres">
      <dgm:prSet presAssocID="{92315F81-724F-44B0-937B-990E2AD45770}" presName="connTx" presStyleLbl="parChTrans1D2" presStyleIdx="1" presStyleCnt="7"/>
      <dgm:spPr/>
    </dgm:pt>
    <dgm:pt modelId="{B34B1E7D-4B99-4515-8773-9FCEA5C44FCE}" type="pres">
      <dgm:prSet presAssocID="{6F1B446D-9304-4692-BF37-B0EB3AAFEB55}" presName="root2" presStyleCnt="0"/>
      <dgm:spPr/>
    </dgm:pt>
    <dgm:pt modelId="{514F1E05-CBDC-4288-A02B-4328C2D2F22C}" type="pres">
      <dgm:prSet presAssocID="{6F1B446D-9304-4692-BF37-B0EB3AAFEB55}" presName="LevelTwoTextNode" presStyleLbl="node2" presStyleIdx="1" presStyleCnt="7">
        <dgm:presLayoutVars>
          <dgm:chPref val="3"/>
        </dgm:presLayoutVars>
      </dgm:prSet>
      <dgm:spPr/>
    </dgm:pt>
    <dgm:pt modelId="{7B3898A1-584F-4FF9-AE20-094B02E4AA5C}" type="pres">
      <dgm:prSet presAssocID="{6F1B446D-9304-4692-BF37-B0EB3AAFEB55}" presName="level3hierChild" presStyleCnt="0"/>
      <dgm:spPr/>
    </dgm:pt>
    <dgm:pt modelId="{A9710EB5-0BD0-4759-A19A-1B2A39F1044D}" type="pres">
      <dgm:prSet presAssocID="{64D885FA-9308-4749-9452-2AD2C92DD45E}" presName="conn2-1" presStyleLbl="parChTrans1D2" presStyleIdx="2" presStyleCnt="7"/>
      <dgm:spPr/>
    </dgm:pt>
    <dgm:pt modelId="{9F722A90-5085-4F54-B3EF-AFC9302AE8EB}" type="pres">
      <dgm:prSet presAssocID="{64D885FA-9308-4749-9452-2AD2C92DD45E}" presName="connTx" presStyleLbl="parChTrans1D2" presStyleIdx="2" presStyleCnt="7"/>
      <dgm:spPr/>
    </dgm:pt>
    <dgm:pt modelId="{EFBCFB3F-E623-433C-A6B2-FA06211827F9}" type="pres">
      <dgm:prSet presAssocID="{712B5AE9-0CE3-4ADD-AA6B-008BAB134940}" presName="root2" presStyleCnt="0"/>
      <dgm:spPr/>
    </dgm:pt>
    <dgm:pt modelId="{F123FAE1-8407-49B8-9784-D2427540733A}" type="pres">
      <dgm:prSet presAssocID="{712B5AE9-0CE3-4ADD-AA6B-008BAB134940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247D50-E7F5-4C57-8DE2-B21214EB253B}" type="pres">
      <dgm:prSet presAssocID="{712B5AE9-0CE3-4ADD-AA6B-008BAB134940}" presName="level3hierChild" presStyleCnt="0"/>
      <dgm:spPr/>
    </dgm:pt>
    <dgm:pt modelId="{C7D60179-835C-42DE-A4C9-227AC1A6F3B0}" type="pres">
      <dgm:prSet presAssocID="{84039176-C6DB-4D91-8844-4A7BA0AC45F9}" presName="conn2-1" presStyleLbl="parChTrans1D3" presStyleIdx="2" presStyleCnt="3"/>
      <dgm:spPr/>
    </dgm:pt>
    <dgm:pt modelId="{36F567E6-5645-4578-B034-83EDA6F00ACD}" type="pres">
      <dgm:prSet presAssocID="{84039176-C6DB-4D91-8844-4A7BA0AC45F9}" presName="connTx" presStyleLbl="parChTrans1D3" presStyleIdx="2" presStyleCnt="3"/>
      <dgm:spPr/>
    </dgm:pt>
    <dgm:pt modelId="{9F50EB3D-DBF6-4CF4-80B6-E64F0F96EC4C}" type="pres">
      <dgm:prSet presAssocID="{5E34DD38-1470-4D3E-A3A9-E33E2579C8CB}" presName="root2" presStyleCnt="0"/>
      <dgm:spPr/>
    </dgm:pt>
    <dgm:pt modelId="{4F45F396-A0ED-4ADE-8F66-063D155541B7}" type="pres">
      <dgm:prSet presAssocID="{5E34DD38-1470-4D3E-A3A9-E33E2579C8C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2C7078-B4BF-437C-8677-E0A33FAEABA2}" type="pres">
      <dgm:prSet presAssocID="{5E34DD38-1470-4D3E-A3A9-E33E2579C8CB}" presName="level3hierChild" presStyleCnt="0"/>
      <dgm:spPr/>
    </dgm:pt>
    <dgm:pt modelId="{B0479E9D-7CD1-484F-A3A2-31FD8773C207}" type="pres">
      <dgm:prSet presAssocID="{D1FDFEF2-B3E9-4599-8562-4FB459DACB70}" presName="conn2-1" presStyleLbl="parChTrans1D2" presStyleIdx="3" presStyleCnt="7"/>
      <dgm:spPr/>
    </dgm:pt>
    <dgm:pt modelId="{AF455FB2-8012-43BC-B1CB-C75558210A75}" type="pres">
      <dgm:prSet presAssocID="{D1FDFEF2-B3E9-4599-8562-4FB459DACB70}" presName="connTx" presStyleLbl="parChTrans1D2" presStyleIdx="3" presStyleCnt="7"/>
      <dgm:spPr/>
    </dgm:pt>
    <dgm:pt modelId="{FBF651EB-0E96-4BB9-AABF-2557E600581A}" type="pres">
      <dgm:prSet presAssocID="{E533F161-9EE3-469D-88DA-143C960A27FD}" presName="root2" presStyleCnt="0"/>
      <dgm:spPr/>
    </dgm:pt>
    <dgm:pt modelId="{E7C1E622-376C-496C-A5F6-1DFD9F201698}" type="pres">
      <dgm:prSet presAssocID="{E533F161-9EE3-469D-88DA-143C960A27FD}" presName="LevelTwoTextNode" presStyleLbl="node2" presStyleIdx="3" presStyleCnt="7">
        <dgm:presLayoutVars>
          <dgm:chPref val="3"/>
        </dgm:presLayoutVars>
      </dgm:prSet>
      <dgm:spPr/>
    </dgm:pt>
    <dgm:pt modelId="{7BFA8871-C868-42FE-BEAF-4700B62EB2BD}" type="pres">
      <dgm:prSet presAssocID="{E533F161-9EE3-469D-88DA-143C960A27FD}" presName="level3hierChild" presStyleCnt="0"/>
      <dgm:spPr/>
    </dgm:pt>
    <dgm:pt modelId="{06E5936F-9FE1-4A92-BB9A-3A3AF47BFC85}" type="pres">
      <dgm:prSet presAssocID="{D002AE0B-7A55-4F19-95E4-51CCC2BE05CC}" presName="conn2-1" presStyleLbl="parChTrans1D2" presStyleIdx="4" presStyleCnt="7"/>
      <dgm:spPr/>
    </dgm:pt>
    <dgm:pt modelId="{EA632737-3518-4879-8110-5EE289375226}" type="pres">
      <dgm:prSet presAssocID="{D002AE0B-7A55-4F19-95E4-51CCC2BE05CC}" presName="connTx" presStyleLbl="parChTrans1D2" presStyleIdx="4" presStyleCnt="7"/>
      <dgm:spPr/>
    </dgm:pt>
    <dgm:pt modelId="{2925185E-D02A-4C7E-9734-4E0485EAF648}" type="pres">
      <dgm:prSet presAssocID="{4A36D16B-2F34-4101-A11C-41ADF0232304}" presName="root2" presStyleCnt="0"/>
      <dgm:spPr/>
    </dgm:pt>
    <dgm:pt modelId="{F376131C-A590-41E0-81FC-F1B11F536005}" type="pres">
      <dgm:prSet presAssocID="{4A36D16B-2F34-4101-A11C-41ADF0232304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CEDED6-4824-41C2-AC3E-93C6F31DFDF4}" type="pres">
      <dgm:prSet presAssocID="{4A36D16B-2F34-4101-A11C-41ADF0232304}" presName="level3hierChild" presStyleCnt="0"/>
      <dgm:spPr/>
    </dgm:pt>
    <dgm:pt modelId="{B666A0B6-67BD-43AE-865D-33141F1E6CF9}" type="pres">
      <dgm:prSet presAssocID="{CA3A8170-661B-4DA7-A407-0AEE33C2D4A4}" presName="conn2-1" presStyleLbl="parChTrans1D2" presStyleIdx="5" presStyleCnt="7"/>
      <dgm:spPr/>
    </dgm:pt>
    <dgm:pt modelId="{35DBC165-62EC-4CA7-90A3-FEB1E11F0C52}" type="pres">
      <dgm:prSet presAssocID="{CA3A8170-661B-4DA7-A407-0AEE33C2D4A4}" presName="connTx" presStyleLbl="parChTrans1D2" presStyleIdx="5" presStyleCnt="7"/>
      <dgm:spPr/>
    </dgm:pt>
    <dgm:pt modelId="{48BBAB32-7C90-463D-A8FB-D55494A478CB}" type="pres">
      <dgm:prSet presAssocID="{21C3D46C-99DD-4190-8947-7E5DC9EF1158}" presName="root2" presStyleCnt="0"/>
      <dgm:spPr/>
    </dgm:pt>
    <dgm:pt modelId="{E0D50BD8-E2AF-48A0-B51E-B43BAC589FBB}" type="pres">
      <dgm:prSet presAssocID="{21C3D46C-99DD-4190-8947-7E5DC9EF1158}" presName="LevelTwoTextNode" presStyleLbl="node2" presStyleIdx="5" presStyleCnt="7">
        <dgm:presLayoutVars>
          <dgm:chPref val="3"/>
        </dgm:presLayoutVars>
      </dgm:prSet>
      <dgm:spPr/>
    </dgm:pt>
    <dgm:pt modelId="{27F8ADC2-4CF5-48B6-A037-49A779555F5B}" type="pres">
      <dgm:prSet presAssocID="{21C3D46C-99DD-4190-8947-7E5DC9EF1158}" presName="level3hierChild" presStyleCnt="0"/>
      <dgm:spPr/>
    </dgm:pt>
    <dgm:pt modelId="{76302AEC-2C9F-41A9-87DC-E359C8AED194}" type="pres">
      <dgm:prSet presAssocID="{935DA67E-8C49-4244-BE35-38ACD165DF3F}" presName="conn2-1" presStyleLbl="parChTrans1D2" presStyleIdx="6" presStyleCnt="7"/>
      <dgm:spPr/>
    </dgm:pt>
    <dgm:pt modelId="{BAF0859C-B8E6-47C9-A545-2F439D1D4C73}" type="pres">
      <dgm:prSet presAssocID="{935DA67E-8C49-4244-BE35-38ACD165DF3F}" presName="connTx" presStyleLbl="parChTrans1D2" presStyleIdx="6" presStyleCnt="7"/>
      <dgm:spPr/>
    </dgm:pt>
    <dgm:pt modelId="{45F7DABF-12CA-4947-9393-87514953A649}" type="pres">
      <dgm:prSet presAssocID="{764EFC7B-C2EA-40AB-BD91-9CF2787EBD00}" presName="root2" presStyleCnt="0"/>
      <dgm:spPr/>
    </dgm:pt>
    <dgm:pt modelId="{9CDC6A28-A30A-490A-9D6F-A9C443EE0993}" type="pres">
      <dgm:prSet presAssocID="{764EFC7B-C2EA-40AB-BD91-9CF2787EBD00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75040B-4643-4876-8E52-3570F4FBD361}" type="pres">
      <dgm:prSet presAssocID="{764EFC7B-C2EA-40AB-BD91-9CF2787EBD00}" presName="level3hierChild" presStyleCnt="0"/>
      <dgm:spPr/>
    </dgm:pt>
  </dgm:ptLst>
  <dgm:cxnLst>
    <dgm:cxn modelId="{010B4E42-5BB9-4260-BE12-C35360F1ADE4}" type="presOf" srcId="{74CCD418-727B-4878-9FA8-2D6D65063DC1}" destId="{984297C2-C670-484D-B5CC-92B0943FAB27}" srcOrd="1" destOrd="0" presId="urn:microsoft.com/office/officeart/2005/8/layout/hierarchy2"/>
    <dgm:cxn modelId="{116D1DF6-086A-4D97-8E90-15985B26A2C6}" srcId="{AD309862-D65A-4C6E-839A-26900E72B658}" destId="{1177C144-AD35-45CB-9247-DDF0EE138F1E}" srcOrd="0" destOrd="0" parTransId="{49CAC671-B640-4536-88F1-286AE2A7FBDF}" sibTransId="{886DE31B-EC71-4328-96F0-F90E89F051DA}"/>
    <dgm:cxn modelId="{94F60EF8-81EA-4D92-B00A-8D79622BD8A9}" type="presOf" srcId="{21C3D46C-99DD-4190-8947-7E5DC9EF1158}" destId="{E0D50BD8-E2AF-48A0-B51E-B43BAC589FBB}" srcOrd="0" destOrd="0" presId="urn:microsoft.com/office/officeart/2005/8/layout/hierarchy2"/>
    <dgm:cxn modelId="{D24A2BEE-2ED1-4323-85CD-5E427723B47F}" type="presOf" srcId="{49CAC671-B640-4536-88F1-286AE2A7FBDF}" destId="{0A2A4DEF-4EA8-45C9-B323-9B6ACAA9971A}" srcOrd="1" destOrd="0" presId="urn:microsoft.com/office/officeart/2005/8/layout/hierarchy2"/>
    <dgm:cxn modelId="{B2F09FC2-CA6B-415D-8485-9F7FC24C1652}" type="presOf" srcId="{7EE4B03B-7C1A-4D50-9A49-95FCDDB06938}" destId="{57FF56CF-CE63-48CA-8EB6-9175295B6441}" srcOrd="0" destOrd="0" presId="urn:microsoft.com/office/officeart/2005/8/layout/hierarchy2"/>
    <dgm:cxn modelId="{862393BA-9356-4459-9850-AA361C4C7691}" srcId="{712B5AE9-0CE3-4ADD-AA6B-008BAB134940}" destId="{5E34DD38-1470-4D3E-A3A9-E33E2579C8CB}" srcOrd="0" destOrd="0" parTransId="{84039176-C6DB-4D91-8844-4A7BA0AC45F9}" sibTransId="{D6BE40D2-BDEB-46A5-8FF9-B2042251D21E}"/>
    <dgm:cxn modelId="{06C21FB0-224E-4049-98E5-D6E746357D24}" type="presOf" srcId="{64D885FA-9308-4749-9452-2AD2C92DD45E}" destId="{A9710EB5-0BD0-4759-A19A-1B2A39F1044D}" srcOrd="0" destOrd="0" presId="urn:microsoft.com/office/officeart/2005/8/layout/hierarchy2"/>
    <dgm:cxn modelId="{0EEC9421-389F-4C54-A823-1162F2498DBF}" type="presOf" srcId="{CA3A8170-661B-4DA7-A407-0AEE33C2D4A4}" destId="{35DBC165-62EC-4CA7-90A3-FEB1E11F0C52}" srcOrd="1" destOrd="0" presId="urn:microsoft.com/office/officeart/2005/8/layout/hierarchy2"/>
    <dgm:cxn modelId="{CD9531E8-19F6-4645-AB02-5950840E5AAB}" type="presOf" srcId="{6F1B446D-9304-4692-BF37-B0EB3AAFEB55}" destId="{514F1E05-CBDC-4288-A02B-4328C2D2F22C}" srcOrd="0" destOrd="0" presId="urn:microsoft.com/office/officeart/2005/8/layout/hierarchy2"/>
    <dgm:cxn modelId="{E50AD0C0-E530-498E-82BF-F594BCB567E2}" srcId="{AD309862-D65A-4C6E-839A-26900E72B658}" destId="{6F1B446D-9304-4692-BF37-B0EB3AAFEB55}" srcOrd="1" destOrd="0" parTransId="{92315F81-724F-44B0-937B-990E2AD45770}" sibTransId="{283C4823-D11C-49FB-B025-7F4B4B93B1FC}"/>
    <dgm:cxn modelId="{8AE1BD60-4E48-4251-A953-B0409569F8AE}" srcId="{AD309862-D65A-4C6E-839A-26900E72B658}" destId="{4A36D16B-2F34-4101-A11C-41ADF0232304}" srcOrd="4" destOrd="0" parTransId="{D002AE0B-7A55-4F19-95E4-51CCC2BE05CC}" sibTransId="{66A9DBF0-1EAC-41E5-86DF-AAF2F049A6A9}"/>
    <dgm:cxn modelId="{715563E3-21A8-4293-AB3B-556472EC10AE}" srcId="{AD309862-D65A-4C6E-839A-26900E72B658}" destId="{E533F161-9EE3-469D-88DA-143C960A27FD}" srcOrd="3" destOrd="0" parTransId="{D1FDFEF2-B3E9-4599-8562-4FB459DACB70}" sibTransId="{2736F2AB-959D-4992-BA97-8E29DE3D5923}"/>
    <dgm:cxn modelId="{09913893-B44F-468F-BEDD-EA285170EFED}" type="presOf" srcId="{D1FDFEF2-B3E9-4599-8562-4FB459DACB70}" destId="{AF455FB2-8012-43BC-B1CB-C75558210A75}" srcOrd="1" destOrd="0" presId="urn:microsoft.com/office/officeart/2005/8/layout/hierarchy2"/>
    <dgm:cxn modelId="{A0A6AC32-C692-4CFF-9794-AE039BDA020C}" type="presOf" srcId="{3B2A84BD-2D97-4FEF-8E56-5F87791702E1}" destId="{59B46561-2B32-4C0B-8769-1C23502EB932}" srcOrd="0" destOrd="0" presId="urn:microsoft.com/office/officeart/2005/8/layout/hierarchy2"/>
    <dgm:cxn modelId="{79192D90-2B05-4EAD-8DF3-FFE9FA214FAD}" srcId="{AD309862-D65A-4C6E-839A-26900E72B658}" destId="{764EFC7B-C2EA-40AB-BD91-9CF2787EBD00}" srcOrd="6" destOrd="0" parTransId="{935DA67E-8C49-4244-BE35-38ACD165DF3F}" sibTransId="{747468D2-DC5D-44D3-8A0D-30AEC53145DF}"/>
    <dgm:cxn modelId="{23CB3C97-7C76-435D-8CB2-5A391325C4A3}" type="presOf" srcId="{4A36D16B-2F34-4101-A11C-41ADF0232304}" destId="{F376131C-A590-41E0-81FC-F1B11F536005}" srcOrd="0" destOrd="0" presId="urn:microsoft.com/office/officeart/2005/8/layout/hierarchy2"/>
    <dgm:cxn modelId="{9626A1CE-4C81-41F9-9917-6D1DBB928672}" type="presOf" srcId="{5E34DD38-1470-4D3E-A3A9-E33E2579C8CB}" destId="{4F45F396-A0ED-4ADE-8F66-063D155541B7}" srcOrd="0" destOrd="0" presId="urn:microsoft.com/office/officeart/2005/8/layout/hierarchy2"/>
    <dgm:cxn modelId="{8442BD52-F37A-45B3-8288-CE9691DBDB0F}" type="presOf" srcId="{E218B081-BCF7-47A0-876C-06D63A4943FE}" destId="{2AF44FFC-3D02-46B9-BDA1-89EEDE07C0A0}" srcOrd="1" destOrd="0" presId="urn:microsoft.com/office/officeart/2005/8/layout/hierarchy2"/>
    <dgm:cxn modelId="{1AEDF37F-9364-4A9D-A5B9-1A0D0FB301EE}" type="presOf" srcId="{F3DA1DBC-2B3E-42AE-8C41-A20C167134F9}" destId="{1B6320F8-1FFD-4B53-86A5-1B0A666AF620}" srcOrd="0" destOrd="0" presId="urn:microsoft.com/office/officeart/2005/8/layout/hierarchy2"/>
    <dgm:cxn modelId="{2A4BBDDA-E7A3-4536-BCCB-E2C7BB1E2383}" srcId="{1177C144-AD35-45CB-9247-DDF0EE138F1E}" destId="{3B2A84BD-2D97-4FEF-8E56-5F87791702E1}" srcOrd="0" destOrd="0" parTransId="{E218B081-BCF7-47A0-876C-06D63A4943FE}" sibTransId="{A896F0B9-400B-4DF0-8AE8-10DEA9D4ECE9}"/>
    <dgm:cxn modelId="{09C9C360-8315-4C66-A57F-CC11C4B87084}" type="presOf" srcId="{D1FDFEF2-B3E9-4599-8562-4FB459DACB70}" destId="{B0479E9D-7CD1-484F-A3A2-31FD8773C207}" srcOrd="0" destOrd="0" presId="urn:microsoft.com/office/officeart/2005/8/layout/hierarchy2"/>
    <dgm:cxn modelId="{61E95835-E0CA-41AF-8ABD-9BABBD74D107}" srcId="{AD309862-D65A-4C6E-839A-26900E72B658}" destId="{21C3D46C-99DD-4190-8947-7E5DC9EF1158}" srcOrd="5" destOrd="0" parTransId="{CA3A8170-661B-4DA7-A407-0AEE33C2D4A4}" sibTransId="{A362B50D-30D9-465F-8B9B-4B6CE3123499}"/>
    <dgm:cxn modelId="{221DDFFE-1F41-4B6C-B922-28DF60A0634D}" type="presOf" srcId="{1177C144-AD35-45CB-9247-DDF0EE138F1E}" destId="{1A767D86-A528-40DC-B15B-BFC8C47A1DEB}" srcOrd="0" destOrd="0" presId="urn:microsoft.com/office/officeart/2005/8/layout/hierarchy2"/>
    <dgm:cxn modelId="{2A352CF3-2A56-4AAD-98BE-A23D86AF957C}" type="presOf" srcId="{AD309862-D65A-4C6E-839A-26900E72B658}" destId="{F9B9ECFE-9B85-4F83-8A17-552A5BD2A78D}" srcOrd="0" destOrd="0" presId="urn:microsoft.com/office/officeart/2005/8/layout/hierarchy2"/>
    <dgm:cxn modelId="{6CED5EC5-AF2C-4C09-93B6-50B2EB08188B}" type="presOf" srcId="{E533F161-9EE3-469D-88DA-143C960A27FD}" destId="{E7C1E622-376C-496C-A5F6-1DFD9F201698}" srcOrd="0" destOrd="0" presId="urn:microsoft.com/office/officeart/2005/8/layout/hierarchy2"/>
    <dgm:cxn modelId="{04B6693F-EA91-440F-AB63-4CFDD5684558}" type="presOf" srcId="{E218B081-BCF7-47A0-876C-06D63A4943FE}" destId="{803C1E41-88A1-4035-ACA6-14B87A2A75CB}" srcOrd="0" destOrd="0" presId="urn:microsoft.com/office/officeart/2005/8/layout/hierarchy2"/>
    <dgm:cxn modelId="{17E4B00A-73AA-40FC-BED7-8D6F1974D144}" type="presOf" srcId="{935DA67E-8C49-4244-BE35-38ACD165DF3F}" destId="{BAF0859C-B8E6-47C9-A545-2F439D1D4C73}" srcOrd="1" destOrd="0" presId="urn:microsoft.com/office/officeart/2005/8/layout/hierarchy2"/>
    <dgm:cxn modelId="{1801DBC7-E17E-4F23-9B17-891334207E9F}" type="presOf" srcId="{64D885FA-9308-4749-9452-2AD2C92DD45E}" destId="{9F722A90-5085-4F54-B3EF-AFC9302AE8EB}" srcOrd="1" destOrd="0" presId="urn:microsoft.com/office/officeart/2005/8/layout/hierarchy2"/>
    <dgm:cxn modelId="{869EF2B8-D7E7-4F5D-BCF8-63F7DBE49177}" type="presOf" srcId="{49CAC671-B640-4536-88F1-286AE2A7FBDF}" destId="{837A2D43-6383-4442-B516-F5ED600D8EF0}" srcOrd="0" destOrd="0" presId="urn:microsoft.com/office/officeart/2005/8/layout/hierarchy2"/>
    <dgm:cxn modelId="{D8F3AEF1-C8AD-4808-9C25-01CD875EB916}" type="presOf" srcId="{84039176-C6DB-4D91-8844-4A7BA0AC45F9}" destId="{C7D60179-835C-42DE-A4C9-227AC1A6F3B0}" srcOrd="0" destOrd="0" presId="urn:microsoft.com/office/officeart/2005/8/layout/hierarchy2"/>
    <dgm:cxn modelId="{695E5C80-FABC-4824-9457-3356635D45C7}" type="presOf" srcId="{CA3A8170-661B-4DA7-A407-0AEE33C2D4A4}" destId="{B666A0B6-67BD-43AE-865D-33141F1E6CF9}" srcOrd="0" destOrd="0" presId="urn:microsoft.com/office/officeart/2005/8/layout/hierarchy2"/>
    <dgm:cxn modelId="{0C9D24CC-3ED9-4676-903C-24127A86B915}" type="presOf" srcId="{74CCD418-727B-4878-9FA8-2D6D65063DC1}" destId="{B1F7E05F-CB96-402E-8AF2-1430C7392202}" srcOrd="0" destOrd="0" presId="urn:microsoft.com/office/officeart/2005/8/layout/hierarchy2"/>
    <dgm:cxn modelId="{88665D3A-0F99-4857-9253-8302413FA66B}" type="presOf" srcId="{935DA67E-8C49-4244-BE35-38ACD165DF3F}" destId="{76302AEC-2C9F-41A9-87DC-E359C8AED194}" srcOrd="0" destOrd="0" presId="urn:microsoft.com/office/officeart/2005/8/layout/hierarchy2"/>
    <dgm:cxn modelId="{21B5D439-7A73-4D33-86A1-72DCBEB2C0F1}" type="presOf" srcId="{84039176-C6DB-4D91-8844-4A7BA0AC45F9}" destId="{36F567E6-5645-4578-B034-83EDA6F00ACD}" srcOrd="1" destOrd="0" presId="urn:microsoft.com/office/officeart/2005/8/layout/hierarchy2"/>
    <dgm:cxn modelId="{645F3937-A3D7-480E-B277-F540FBF4A7B9}" srcId="{1177C144-AD35-45CB-9247-DDF0EE138F1E}" destId="{F3DA1DBC-2B3E-42AE-8C41-A20C167134F9}" srcOrd="1" destOrd="0" parTransId="{74CCD418-727B-4878-9FA8-2D6D65063DC1}" sibTransId="{69AAAC8C-3BA7-4EC4-A58A-F59A5F45D9F5}"/>
    <dgm:cxn modelId="{A9C447E1-DE66-489B-84B4-50590F067C5E}" type="presOf" srcId="{712B5AE9-0CE3-4ADD-AA6B-008BAB134940}" destId="{F123FAE1-8407-49B8-9784-D2427540733A}" srcOrd="0" destOrd="0" presId="urn:microsoft.com/office/officeart/2005/8/layout/hierarchy2"/>
    <dgm:cxn modelId="{0A5CF57E-A67A-4820-816C-F25A27E46582}" type="presOf" srcId="{D002AE0B-7A55-4F19-95E4-51CCC2BE05CC}" destId="{EA632737-3518-4879-8110-5EE289375226}" srcOrd="1" destOrd="0" presId="urn:microsoft.com/office/officeart/2005/8/layout/hierarchy2"/>
    <dgm:cxn modelId="{29ADB891-0E45-4E54-B805-217EA159C890}" type="presOf" srcId="{92315F81-724F-44B0-937B-990E2AD45770}" destId="{DEBAFA38-A05E-466F-8E8B-98C61319C441}" srcOrd="0" destOrd="0" presId="urn:microsoft.com/office/officeart/2005/8/layout/hierarchy2"/>
    <dgm:cxn modelId="{E17D447C-1D91-408B-8C93-6814CE744B6E}" type="presOf" srcId="{92315F81-724F-44B0-937B-990E2AD45770}" destId="{B05D956E-D581-409D-8B9C-BD3AE2343116}" srcOrd="1" destOrd="0" presId="urn:microsoft.com/office/officeart/2005/8/layout/hierarchy2"/>
    <dgm:cxn modelId="{B3B91FC1-E0BA-4236-95A6-30C31AAABA8C}" srcId="{AD309862-D65A-4C6E-839A-26900E72B658}" destId="{712B5AE9-0CE3-4ADD-AA6B-008BAB134940}" srcOrd="2" destOrd="0" parTransId="{64D885FA-9308-4749-9452-2AD2C92DD45E}" sibTransId="{6BC73981-C4A4-4957-A3EB-AAFB5D1358C0}"/>
    <dgm:cxn modelId="{429094DB-85FD-4D09-A88B-E6F71EA0FB85}" srcId="{7EE4B03B-7C1A-4D50-9A49-95FCDDB06938}" destId="{AD309862-D65A-4C6E-839A-26900E72B658}" srcOrd="0" destOrd="0" parTransId="{DB288985-8DB1-4D49-A6AD-599B4F8CDDC0}" sibTransId="{4A9C29D0-65FF-46C1-AA40-6990B2BBDF93}"/>
    <dgm:cxn modelId="{81D9A1B7-F683-4A1E-BC4B-74F85D1BDE00}" type="presOf" srcId="{D002AE0B-7A55-4F19-95E4-51CCC2BE05CC}" destId="{06E5936F-9FE1-4A92-BB9A-3A3AF47BFC85}" srcOrd="0" destOrd="0" presId="urn:microsoft.com/office/officeart/2005/8/layout/hierarchy2"/>
    <dgm:cxn modelId="{5D1384C0-8E1E-4EF1-82B7-62CF14645A47}" type="presOf" srcId="{764EFC7B-C2EA-40AB-BD91-9CF2787EBD00}" destId="{9CDC6A28-A30A-490A-9D6F-A9C443EE0993}" srcOrd="0" destOrd="0" presId="urn:microsoft.com/office/officeart/2005/8/layout/hierarchy2"/>
    <dgm:cxn modelId="{4EBD7FC9-EA10-4069-990B-945EF0F75CBE}" type="presParOf" srcId="{57FF56CF-CE63-48CA-8EB6-9175295B6441}" destId="{5CC783FC-0E94-4069-B08B-66038C7497DC}" srcOrd="0" destOrd="0" presId="urn:microsoft.com/office/officeart/2005/8/layout/hierarchy2"/>
    <dgm:cxn modelId="{5875C42B-0160-491F-BDE0-20668ADBDF38}" type="presParOf" srcId="{5CC783FC-0E94-4069-B08B-66038C7497DC}" destId="{F9B9ECFE-9B85-4F83-8A17-552A5BD2A78D}" srcOrd="0" destOrd="0" presId="urn:microsoft.com/office/officeart/2005/8/layout/hierarchy2"/>
    <dgm:cxn modelId="{49BCD138-B085-41F0-943A-3D37D85DB084}" type="presParOf" srcId="{5CC783FC-0E94-4069-B08B-66038C7497DC}" destId="{C8CC1F82-DE00-4D50-9CE0-C1E7BA9E54A2}" srcOrd="1" destOrd="0" presId="urn:microsoft.com/office/officeart/2005/8/layout/hierarchy2"/>
    <dgm:cxn modelId="{3719D975-DF68-4A11-92B2-FB549771E342}" type="presParOf" srcId="{C8CC1F82-DE00-4D50-9CE0-C1E7BA9E54A2}" destId="{837A2D43-6383-4442-B516-F5ED600D8EF0}" srcOrd="0" destOrd="0" presId="urn:microsoft.com/office/officeart/2005/8/layout/hierarchy2"/>
    <dgm:cxn modelId="{79681C57-C07E-44EF-837F-5B85833CD400}" type="presParOf" srcId="{837A2D43-6383-4442-B516-F5ED600D8EF0}" destId="{0A2A4DEF-4EA8-45C9-B323-9B6ACAA9971A}" srcOrd="0" destOrd="0" presId="urn:microsoft.com/office/officeart/2005/8/layout/hierarchy2"/>
    <dgm:cxn modelId="{7605B5C3-25CD-4A47-A461-D665A3C14CCC}" type="presParOf" srcId="{C8CC1F82-DE00-4D50-9CE0-C1E7BA9E54A2}" destId="{82AA987D-1DED-4A89-ABD3-C83B59ECFD42}" srcOrd="1" destOrd="0" presId="urn:microsoft.com/office/officeart/2005/8/layout/hierarchy2"/>
    <dgm:cxn modelId="{FE778C49-8095-4D6F-8B23-5E4C585CB90F}" type="presParOf" srcId="{82AA987D-1DED-4A89-ABD3-C83B59ECFD42}" destId="{1A767D86-A528-40DC-B15B-BFC8C47A1DEB}" srcOrd="0" destOrd="0" presId="urn:microsoft.com/office/officeart/2005/8/layout/hierarchy2"/>
    <dgm:cxn modelId="{1A4332CE-A3C5-4327-9E4F-428EBF6BF867}" type="presParOf" srcId="{82AA987D-1DED-4A89-ABD3-C83B59ECFD42}" destId="{6CEAE1AD-C8B0-4CD9-AF65-A16A258ACE12}" srcOrd="1" destOrd="0" presId="urn:microsoft.com/office/officeart/2005/8/layout/hierarchy2"/>
    <dgm:cxn modelId="{A780E7EF-6599-4FB4-B885-2A29F201E7AC}" type="presParOf" srcId="{6CEAE1AD-C8B0-4CD9-AF65-A16A258ACE12}" destId="{803C1E41-88A1-4035-ACA6-14B87A2A75CB}" srcOrd="0" destOrd="0" presId="urn:microsoft.com/office/officeart/2005/8/layout/hierarchy2"/>
    <dgm:cxn modelId="{8C8150B1-138C-4D20-A51B-D980F908F6EE}" type="presParOf" srcId="{803C1E41-88A1-4035-ACA6-14B87A2A75CB}" destId="{2AF44FFC-3D02-46B9-BDA1-89EEDE07C0A0}" srcOrd="0" destOrd="0" presId="urn:microsoft.com/office/officeart/2005/8/layout/hierarchy2"/>
    <dgm:cxn modelId="{3F191754-1AC7-4152-8CED-1200FF7A9F8B}" type="presParOf" srcId="{6CEAE1AD-C8B0-4CD9-AF65-A16A258ACE12}" destId="{75A20BCA-9C54-4B9E-8878-A9FCB3C5E4E5}" srcOrd="1" destOrd="0" presId="urn:microsoft.com/office/officeart/2005/8/layout/hierarchy2"/>
    <dgm:cxn modelId="{F09F5859-0F97-405F-AD62-39077B3876F6}" type="presParOf" srcId="{75A20BCA-9C54-4B9E-8878-A9FCB3C5E4E5}" destId="{59B46561-2B32-4C0B-8769-1C23502EB932}" srcOrd="0" destOrd="0" presId="urn:microsoft.com/office/officeart/2005/8/layout/hierarchy2"/>
    <dgm:cxn modelId="{566B337D-3FA6-46D4-BE46-B575564C624B}" type="presParOf" srcId="{75A20BCA-9C54-4B9E-8878-A9FCB3C5E4E5}" destId="{43EE6323-F157-410E-9D3B-FCE0DB2EC78C}" srcOrd="1" destOrd="0" presId="urn:microsoft.com/office/officeart/2005/8/layout/hierarchy2"/>
    <dgm:cxn modelId="{624C7D3C-9B86-4DBB-8336-AFCE49B12BFE}" type="presParOf" srcId="{6CEAE1AD-C8B0-4CD9-AF65-A16A258ACE12}" destId="{B1F7E05F-CB96-402E-8AF2-1430C7392202}" srcOrd="2" destOrd="0" presId="urn:microsoft.com/office/officeart/2005/8/layout/hierarchy2"/>
    <dgm:cxn modelId="{A27EE48A-7CDB-4625-96D1-B0C82424AADC}" type="presParOf" srcId="{B1F7E05F-CB96-402E-8AF2-1430C7392202}" destId="{984297C2-C670-484D-B5CC-92B0943FAB27}" srcOrd="0" destOrd="0" presId="urn:microsoft.com/office/officeart/2005/8/layout/hierarchy2"/>
    <dgm:cxn modelId="{F4B4B46B-20F4-48A2-8B35-B597CAD57FC5}" type="presParOf" srcId="{6CEAE1AD-C8B0-4CD9-AF65-A16A258ACE12}" destId="{D1D333FC-7190-484F-B3B2-99F8CAFAB398}" srcOrd="3" destOrd="0" presId="urn:microsoft.com/office/officeart/2005/8/layout/hierarchy2"/>
    <dgm:cxn modelId="{EBB2F9F9-94A9-4698-9E6C-6E1F138F0423}" type="presParOf" srcId="{D1D333FC-7190-484F-B3B2-99F8CAFAB398}" destId="{1B6320F8-1FFD-4B53-86A5-1B0A666AF620}" srcOrd="0" destOrd="0" presId="urn:microsoft.com/office/officeart/2005/8/layout/hierarchy2"/>
    <dgm:cxn modelId="{0951483F-1409-420A-8E72-6080661E020A}" type="presParOf" srcId="{D1D333FC-7190-484F-B3B2-99F8CAFAB398}" destId="{2429676E-B0D4-416E-A56F-927DA9B2FB11}" srcOrd="1" destOrd="0" presId="urn:microsoft.com/office/officeart/2005/8/layout/hierarchy2"/>
    <dgm:cxn modelId="{E0EC5BF9-58F1-4914-A125-AF631FECBF9E}" type="presParOf" srcId="{C8CC1F82-DE00-4D50-9CE0-C1E7BA9E54A2}" destId="{DEBAFA38-A05E-466F-8E8B-98C61319C441}" srcOrd="2" destOrd="0" presId="urn:microsoft.com/office/officeart/2005/8/layout/hierarchy2"/>
    <dgm:cxn modelId="{6409180E-B8D3-4E68-A6DD-97F523775D92}" type="presParOf" srcId="{DEBAFA38-A05E-466F-8E8B-98C61319C441}" destId="{B05D956E-D581-409D-8B9C-BD3AE2343116}" srcOrd="0" destOrd="0" presId="urn:microsoft.com/office/officeart/2005/8/layout/hierarchy2"/>
    <dgm:cxn modelId="{841EB5B5-F970-46EA-BA4A-2DE75EF58720}" type="presParOf" srcId="{C8CC1F82-DE00-4D50-9CE0-C1E7BA9E54A2}" destId="{B34B1E7D-4B99-4515-8773-9FCEA5C44FCE}" srcOrd="3" destOrd="0" presId="urn:microsoft.com/office/officeart/2005/8/layout/hierarchy2"/>
    <dgm:cxn modelId="{332EF9DB-3A85-4023-99A6-10E3C0358634}" type="presParOf" srcId="{B34B1E7D-4B99-4515-8773-9FCEA5C44FCE}" destId="{514F1E05-CBDC-4288-A02B-4328C2D2F22C}" srcOrd="0" destOrd="0" presId="urn:microsoft.com/office/officeart/2005/8/layout/hierarchy2"/>
    <dgm:cxn modelId="{DC304A11-9D87-4323-89EB-A8F6D1A9133C}" type="presParOf" srcId="{B34B1E7D-4B99-4515-8773-9FCEA5C44FCE}" destId="{7B3898A1-584F-4FF9-AE20-094B02E4AA5C}" srcOrd="1" destOrd="0" presId="urn:microsoft.com/office/officeart/2005/8/layout/hierarchy2"/>
    <dgm:cxn modelId="{28DE1101-48AE-4B8E-A84A-C947D7D57AF0}" type="presParOf" srcId="{C8CC1F82-DE00-4D50-9CE0-C1E7BA9E54A2}" destId="{A9710EB5-0BD0-4759-A19A-1B2A39F1044D}" srcOrd="4" destOrd="0" presId="urn:microsoft.com/office/officeart/2005/8/layout/hierarchy2"/>
    <dgm:cxn modelId="{4C5DFE5B-3D4E-4BB8-9F59-7DB1AFDFAF86}" type="presParOf" srcId="{A9710EB5-0BD0-4759-A19A-1B2A39F1044D}" destId="{9F722A90-5085-4F54-B3EF-AFC9302AE8EB}" srcOrd="0" destOrd="0" presId="urn:microsoft.com/office/officeart/2005/8/layout/hierarchy2"/>
    <dgm:cxn modelId="{BF45C6EE-6D20-4C7B-B118-EE22D1B9AAF2}" type="presParOf" srcId="{C8CC1F82-DE00-4D50-9CE0-C1E7BA9E54A2}" destId="{EFBCFB3F-E623-433C-A6B2-FA06211827F9}" srcOrd="5" destOrd="0" presId="urn:microsoft.com/office/officeart/2005/8/layout/hierarchy2"/>
    <dgm:cxn modelId="{4C458E76-4094-4C7B-9020-4958FE2920B7}" type="presParOf" srcId="{EFBCFB3F-E623-433C-A6B2-FA06211827F9}" destId="{F123FAE1-8407-49B8-9784-D2427540733A}" srcOrd="0" destOrd="0" presId="urn:microsoft.com/office/officeart/2005/8/layout/hierarchy2"/>
    <dgm:cxn modelId="{09590C97-B159-4B3F-B5EC-9A506FDECF88}" type="presParOf" srcId="{EFBCFB3F-E623-433C-A6B2-FA06211827F9}" destId="{5B247D50-E7F5-4C57-8DE2-B21214EB253B}" srcOrd="1" destOrd="0" presId="urn:microsoft.com/office/officeart/2005/8/layout/hierarchy2"/>
    <dgm:cxn modelId="{CB1999A4-9391-4F0C-81A0-913CD89571DD}" type="presParOf" srcId="{5B247D50-E7F5-4C57-8DE2-B21214EB253B}" destId="{C7D60179-835C-42DE-A4C9-227AC1A6F3B0}" srcOrd="0" destOrd="0" presId="urn:microsoft.com/office/officeart/2005/8/layout/hierarchy2"/>
    <dgm:cxn modelId="{225FAEA8-5FCE-4C53-8531-0179AFF8E585}" type="presParOf" srcId="{C7D60179-835C-42DE-A4C9-227AC1A6F3B0}" destId="{36F567E6-5645-4578-B034-83EDA6F00ACD}" srcOrd="0" destOrd="0" presId="urn:microsoft.com/office/officeart/2005/8/layout/hierarchy2"/>
    <dgm:cxn modelId="{9C4DEB4B-6545-47AE-8F88-916EDDEF8F5D}" type="presParOf" srcId="{5B247D50-E7F5-4C57-8DE2-B21214EB253B}" destId="{9F50EB3D-DBF6-4CF4-80B6-E64F0F96EC4C}" srcOrd="1" destOrd="0" presId="urn:microsoft.com/office/officeart/2005/8/layout/hierarchy2"/>
    <dgm:cxn modelId="{5ACE2964-0219-440C-9134-9905E5D70956}" type="presParOf" srcId="{9F50EB3D-DBF6-4CF4-80B6-E64F0F96EC4C}" destId="{4F45F396-A0ED-4ADE-8F66-063D155541B7}" srcOrd="0" destOrd="0" presId="urn:microsoft.com/office/officeart/2005/8/layout/hierarchy2"/>
    <dgm:cxn modelId="{F719282F-B3E0-4495-A08D-2CA484D7CDBA}" type="presParOf" srcId="{9F50EB3D-DBF6-4CF4-80B6-E64F0F96EC4C}" destId="{342C7078-B4BF-437C-8677-E0A33FAEABA2}" srcOrd="1" destOrd="0" presId="urn:microsoft.com/office/officeart/2005/8/layout/hierarchy2"/>
    <dgm:cxn modelId="{5DE47A53-ADD7-4B7F-BFC0-5C374F50E396}" type="presParOf" srcId="{C8CC1F82-DE00-4D50-9CE0-C1E7BA9E54A2}" destId="{B0479E9D-7CD1-484F-A3A2-31FD8773C207}" srcOrd="6" destOrd="0" presId="urn:microsoft.com/office/officeart/2005/8/layout/hierarchy2"/>
    <dgm:cxn modelId="{DBA0CF1C-8987-440F-BC16-7626C58695B5}" type="presParOf" srcId="{B0479E9D-7CD1-484F-A3A2-31FD8773C207}" destId="{AF455FB2-8012-43BC-B1CB-C75558210A75}" srcOrd="0" destOrd="0" presId="urn:microsoft.com/office/officeart/2005/8/layout/hierarchy2"/>
    <dgm:cxn modelId="{F5F3F14D-B267-4A3C-BE42-0D3EBAE83220}" type="presParOf" srcId="{C8CC1F82-DE00-4D50-9CE0-C1E7BA9E54A2}" destId="{FBF651EB-0E96-4BB9-AABF-2557E600581A}" srcOrd="7" destOrd="0" presId="urn:microsoft.com/office/officeart/2005/8/layout/hierarchy2"/>
    <dgm:cxn modelId="{B4DB1108-4AB7-4697-B94F-A10B1C078B0A}" type="presParOf" srcId="{FBF651EB-0E96-4BB9-AABF-2557E600581A}" destId="{E7C1E622-376C-496C-A5F6-1DFD9F201698}" srcOrd="0" destOrd="0" presId="urn:microsoft.com/office/officeart/2005/8/layout/hierarchy2"/>
    <dgm:cxn modelId="{77C770B8-B660-455D-96EA-7CD6E4C8E94A}" type="presParOf" srcId="{FBF651EB-0E96-4BB9-AABF-2557E600581A}" destId="{7BFA8871-C868-42FE-BEAF-4700B62EB2BD}" srcOrd="1" destOrd="0" presId="urn:microsoft.com/office/officeart/2005/8/layout/hierarchy2"/>
    <dgm:cxn modelId="{40195170-AD13-453C-A2EF-06DA034769B6}" type="presParOf" srcId="{C8CC1F82-DE00-4D50-9CE0-C1E7BA9E54A2}" destId="{06E5936F-9FE1-4A92-BB9A-3A3AF47BFC85}" srcOrd="8" destOrd="0" presId="urn:microsoft.com/office/officeart/2005/8/layout/hierarchy2"/>
    <dgm:cxn modelId="{0E954B1E-6CE3-4815-AE6F-98E44D044DF2}" type="presParOf" srcId="{06E5936F-9FE1-4A92-BB9A-3A3AF47BFC85}" destId="{EA632737-3518-4879-8110-5EE289375226}" srcOrd="0" destOrd="0" presId="urn:microsoft.com/office/officeart/2005/8/layout/hierarchy2"/>
    <dgm:cxn modelId="{B9E397AF-64F9-4901-973B-8397520F9D75}" type="presParOf" srcId="{C8CC1F82-DE00-4D50-9CE0-C1E7BA9E54A2}" destId="{2925185E-D02A-4C7E-9734-4E0485EAF648}" srcOrd="9" destOrd="0" presId="urn:microsoft.com/office/officeart/2005/8/layout/hierarchy2"/>
    <dgm:cxn modelId="{05594780-DC60-46FF-A347-30F9020A7719}" type="presParOf" srcId="{2925185E-D02A-4C7E-9734-4E0485EAF648}" destId="{F376131C-A590-41E0-81FC-F1B11F536005}" srcOrd="0" destOrd="0" presId="urn:microsoft.com/office/officeart/2005/8/layout/hierarchy2"/>
    <dgm:cxn modelId="{8B134F9F-AD5A-4E36-97EA-18436608AC2D}" type="presParOf" srcId="{2925185E-D02A-4C7E-9734-4E0485EAF648}" destId="{A7CEDED6-4824-41C2-AC3E-93C6F31DFDF4}" srcOrd="1" destOrd="0" presId="urn:microsoft.com/office/officeart/2005/8/layout/hierarchy2"/>
    <dgm:cxn modelId="{D35F7761-02E1-4EFA-A63D-D6F1C712A422}" type="presParOf" srcId="{C8CC1F82-DE00-4D50-9CE0-C1E7BA9E54A2}" destId="{B666A0B6-67BD-43AE-865D-33141F1E6CF9}" srcOrd="10" destOrd="0" presId="urn:microsoft.com/office/officeart/2005/8/layout/hierarchy2"/>
    <dgm:cxn modelId="{779DA79E-EF4A-43C7-A44E-49505643B630}" type="presParOf" srcId="{B666A0B6-67BD-43AE-865D-33141F1E6CF9}" destId="{35DBC165-62EC-4CA7-90A3-FEB1E11F0C52}" srcOrd="0" destOrd="0" presId="urn:microsoft.com/office/officeart/2005/8/layout/hierarchy2"/>
    <dgm:cxn modelId="{4A7558AA-4F2D-420E-B4E1-67BC7A98D233}" type="presParOf" srcId="{C8CC1F82-DE00-4D50-9CE0-C1E7BA9E54A2}" destId="{48BBAB32-7C90-463D-A8FB-D55494A478CB}" srcOrd="11" destOrd="0" presId="urn:microsoft.com/office/officeart/2005/8/layout/hierarchy2"/>
    <dgm:cxn modelId="{80D5C1F2-1C5F-44B6-A5A9-0225900AA52E}" type="presParOf" srcId="{48BBAB32-7C90-463D-A8FB-D55494A478CB}" destId="{E0D50BD8-E2AF-48A0-B51E-B43BAC589FBB}" srcOrd="0" destOrd="0" presId="urn:microsoft.com/office/officeart/2005/8/layout/hierarchy2"/>
    <dgm:cxn modelId="{B52D91B2-50D8-453C-A98B-6742D10B3184}" type="presParOf" srcId="{48BBAB32-7C90-463D-A8FB-D55494A478CB}" destId="{27F8ADC2-4CF5-48B6-A037-49A779555F5B}" srcOrd="1" destOrd="0" presId="urn:microsoft.com/office/officeart/2005/8/layout/hierarchy2"/>
    <dgm:cxn modelId="{B1C20C20-20A8-4A3E-A6D4-160380C2095A}" type="presParOf" srcId="{C8CC1F82-DE00-4D50-9CE0-C1E7BA9E54A2}" destId="{76302AEC-2C9F-41A9-87DC-E359C8AED194}" srcOrd="12" destOrd="0" presId="urn:microsoft.com/office/officeart/2005/8/layout/hierarchy2"/>
    <dgm:cxn modelId="{36303FD8-6A56-4586-B7CC-EB6A51CE1062}" type="presParOf" srcId="{76302AEC-2C9F-41A9-87DC-E359C8AED194}" destId="{BAF0859C-B8E6-47C9-A545-2F439D1D4C73}" srcOrd="0" destOrd="0" presId="urn:microsoft.com/office/officeart/2005/8/layout/hierarchy2"/>
    <dgm:cxn modelId="{9299AF90-81B1-49B8-849F-8D45B7E7F2F9}" type="presParOf" srcId="{C8CC1F82-DE00-4D50-9CE0-C1E7BA9E54A2}" destId="{45F7DABF-12CA-4947-9393-87514953A649}" srcOrd="13" destOrd="0" presId="urn:microsoft.com/office/officeart/2005/8/layout/hierarchy2"/>
    <dgm:cxn modelId="{F036F28F-B5CB-4193-BF86-C3E719D07E30}" type="presParOf" srcId="{45F7DABF-12CA-4947-9393-87514953A649}" destId="{9CDC6A28-A30A-490A-9D6F-A9C443EE0993}" srcOrd="0" destOrd="0" presId="urn:microsoft.com/office/officeart/2005/8/layout/hierarchy2"/>
    <dgm:cxn modelId="{62D6880F-82FC-492E-BCC7-79A499025519}" type="presParOf" srcId="{45F7DABF-12CA-4947-9393-87514953A649}" destId="{3975040B-4643-4876-8E52-3570F4FBD361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8236-70CD-4CB0-982D-02D1146B340A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224C-B76F-467F-B0FA-2EE8ABD05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다이어그램 11"/>
          <p:cNvGraphicFramePr/>
          <p:nvPr/>
        </p:nvGraphicFramePr>
        <p:xfrm>
          <a:off x="428596" y="1428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14480" y="50004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Soccer kick </a:t>
            </a:r>
            <a:r>
              <a:rPr lang="ko-KR" altLang="en-US" dirty="0" smtClean="0"/>
              <a:t>폴더 구조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4</cp:revision>
  <dcterms:created xsi:type="dcterms:W3CDTF">2017-04-03T08:12:57Z</dcterms:created>
  <dcterms:modified xsi:type="dcterms:W3CDTF">2017-04-03T08:48:06Z</dcterms:modified>
</cp:coreProperties>
</file>