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329" r:id="rId6"/>
    <p:sldId id="336" r:id="rId7"/>
    <p:sldId id="3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6368" autoAdjust="0"/>
  </p:normalViewPr>
  <p:slideViewPr>
    <p:cSldViewPr snapToGrid="0" showGuides="1">
      <p:cViewPr varScale="1">
        <p:scale>
          <a:sx n="78" d="100"/>
          <a:sy n="78" d="100"/>
        </p:scale>
        <p:origin x="1195" y="77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outlineViewPr>
    <p:cViewPr>
      <p:scale>
        <a:sx n="33" d="100"/>
        <a:sy n="33" d="100"/>
      </p:scale>
      <p:origin x="0" y="5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53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uci/heart-dise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 28/11/2022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a_group129                                              Name of Student Presenting: </a:t>
            </a:r>
            <a:r>
              <a:rPr lang="en-US" sz="2000" dirty="0" err="1"/>
              <a:t>Pratyush</a:t>
            </a:r>
            <a:r>
              <a:rPr lang="en-US" sz="2000" dirty="0"/>
              <a:t> </a:t>
            </a:r>
            <a:r>
              <a:rPr lang="en-US" sz="2000" dirty="0" err="1"/>
              <a:t>Garg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pPr algn="r"/>
            <a:r>
              <a:rPr lang="en-GB" dirty="0"/>
              <a:t>7COM1079-2022  Student Group No: a_group129                Names of Student </a:t>
            </a:r>
            <a:r>
              <a:rPr lang="en-GB" dirty="0" err="1"/>
              <a:t>Attendees:Pratyush</a:t>
            </a:r>
            <a:r>
              <a:rPr lang="en-GB" dirty="0"/>
              <a:t> </a:t>
            </a:r>
            <a:r>
              <a:rPr lang="en-GB" dirty="0" err="1"/>
              <a:t>Garg</a:t>
            </a:r>
            <a:r>
              <a:rPr lang="en-GB" dirty="0"/>
              <a:t>, </a:t>
            </a:r>
          </a:p>
          <a:p>
            <a:pPr algn="r"/>
            <a:r>
              <a:rPr lang="en-GB" dirty="0" err="1"/>
              <a:t>Mohamad</a:t>
            </a:r>
            <a:r>
              <a:rPr lang="en-GB" dirty="0"/>
              <a:t> Aves </a:t>
            </a:r>
            <a:r>
              <a:rPr lang="en-GB" dirty="0" err="1"/>
              <a:t>Hanif</a:t>
            </a:r>
            <a:r>
              <a:rPr lang="en-GB" dirty="0"/>
              <a:t> </a:t>
            </a:r>
            <a:r>
              <a:rPr lang="en-GB" dirty="0" err="1"/>
              <a:t>Cutleriwala</a:t>
            </a:r>
            <a:r>
              <a:rPr lang="en-GB" dirty="0"/>
              <a:t>,</a:t>
            </a:r>
          </a:p>
          <a:p>
            <a:pPr algn="r"/>
            <a:r>
              <a:rPr lang="en-GB" dirty="0"/>
              <a:t> Chandra </a:t>
            </a:r>
            <a:r>
              <a:rPr lang="en-GB" dirty="0" err="1"/>
              <a:t>shekar</a:t>
            </a:r>
            <a:r>
              <a:rPr lang="en-GB" dirty="0"/>
              <a:t> </a:t>
            </a:r>
            <a:r>
              <a:rPr lang="en-GB" dirty="0" err="1"/>
              <a:t>Ballankala</a:t>
            </a:r>
            <a:r>
              <a:rPr lang="en-GB" dirty="0"/>
              <a:t>, </a:t>
            </a:r>
          </a:p>
          <a:p>
            <a:pPr algn="r"/>
            <a:r>
              <a:rPr lang="en-GB" dirty="0" err="1"/>
              <a:t>Mudassir</a:t>
            </a:r>
            <a:r>
              <a:rPr lang="en-GB" dirty="0"/>
              <a:t> Mohammad, </a:t>
            </a:r>
          </a:p>
          <a:p>
            <a:pPr algn="r"/>
            <a:r>
              <a:rPr lang="en-GB" dirty="0" err="1"/>
              <a:t>Venkata</a:t>
            </a:r>
            <a:r>
              <a:rPr lang="en-GB" dirty="0"/>
              <a:t> Naga </a:t>
            </a:r>
            <a:r>
              <a:rPr lang="en-GB" dirty="0" err="1"/>
              <a:t>Durga</a:t>
            </a:r>
            <a:r>
              <a:rPr lang="en-GB" dirty="0"/>
              <a:t> Akhila </a:t>
            </a:r>
            <a:r>
              <a:rPr lang="en-GB" dirty="0" err="1"/>
              <a:t>Tavva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1" y="762654"/>
            <a:ext cx="10124053" cy="102606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https://data.world/uci/heart-disease</a:t>
            </a:r>
            <a:r>
              <a:rPr lang="en-US" sz="2000" b="0" dirty="0">
                <a:solidFill>
                  <a:srgbClr val="FF0000"/>
                </a:solidFill>
              </a:rPr>
              <a:t> 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 answer our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 question </a:t>
            </a:r>
            <a:r>
              <a:rPr lang="en-GB" sz="20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Is there a difference in the mean Cholesterol  level in Cleveland between Male and Female population? 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”</a:t>
            </a:r>
            <a:endParaRPr lang="en-US" sz="2000" b="0" baseline="30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7" y="388724"/>
            <a:ext cx="9129687" cy="230832"/>
          </a:xfrm>
        </p:spPr>
        <p:txBody>
          <a:bodyPr/>
          <a:lstStyle/>
          <a:p>
            <a:r>
              <a:rPr lang="en-GB" dirty="0"/>
              <a:t>7COM1079-2022  Student Group No : a_group129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399" y="388724"/>
            <a:ext cx="622800" cy="230832"/>
          </a:xfrm>
        </p:spPr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2969" y="2177627"/>
            <a:ext cx="4211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itchFamily="34" charset="0"/>
                <a:cs typeface="Calibri" pitchFamily="34" charset="0"/>
              </a:rPr>
              <a:t>Independent Variable</a:t>
            </a:r>
            <a:r>
              <a:rPr lang="en-IN" dirty="0">
                <a:latin typeface="Calibri" pitchFamily="34" charset="0"/>
                <a:cs typeface="Calibri" pitchFamily="34" charset="0"/>
              </a:rPr>
              <a:t>: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Sex </a:t>
            </a:r>
            <a:r>
              <a:rPr lang="en-IN" dirty="0">
                <a:latin typeface="Calibri" pitchFamily="34" charset="0"/>
                <a:cs typeface="Calibri" pitchFamily="34" charset="0"/>
              </a:rPr>
              <a:t>–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IN" dirty="0">
                <a:latin typeface="Calibri" pitchFamily="34" charset="0"/>
                <a:cs typeface="Calibri" pitchFamily="34" charset="0"/>
              </a:rPr>
              <a:t> (Male)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		               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IN" dirty="0">
                <a:latin typeface="Calibri" pitchFamily="34" charset="0"/>
                <a:cs typeface="Calibri" pitchFamily="34" charset="0"/>
              </a:rPr>
              <a:t> (Female)</a:t>
            </a:r>
          </a:p>
          <a:p>
            <a:r>
              <a:rPr lang="en-IN" b="1" dirty="0">
                <a:latin typeface="Calibri" pitchFamily="34" charset="0"/>
                <a:cs typeface="Calibri" pitchFamily="34" charset="0"/>
              </a:rPr>
              <a:t>Dependent Variable</a:t>
            </a:r>
            <a:r>
              <a:rPr lang="en-IN" dirty="0">
                <a:latin typeface="Calibri" pitchFamily="34" charset="0"/>
                <a:cs typeface="Calibri" pitchFamily="34" charset="0"/>
              </a:rPr>
              <a:t> :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Cholesterol Level</a:t>
            </a:r>
          </a:p>
          <a:p>
            <a:endParaRPr lang="en-IN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Total number of 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Rows</a:t>
            </a: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303</a:t>
            </a:r>
            <a:r>
              <a:rPr lang="en-IN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Columns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E6EF9-C730-F4D3-A912-3B8D10599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9" t="855"/>
          <a:stretch/>
        </p:blipFill>
        <p:spPr>
          <a:xfrm>
            <a:off x="5267082" y="1396045"/>
            <a:ext cx="5972117" cy="51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32" y="743571"/>
            <a:ext cx="1929296" cy="556565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b="0" dirty="0">
                <a:latin typeface="Calibri" pitchFamily="34" charset="0"/>
                <a:cs typeface="Calibri" pitchFamily="34" charset="0"/>
              </a:rPr>
              <a:t>Box Plot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D403E-4AA0-81B8-9A8C-39EBA27A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7328" y="99853"/>
            <a:ext cx="6541830" cy="65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227FE-0FA2-3D8D-0D30-27EEE4C778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2487" y="42062"/>
            <a:ext cx="6728766" cy="6773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1" y="716650"/>
            <a:ext cx="1477884" cy="429244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Histogram :</a:t>
            </a:r>
            <a:endParaRPr lang="en-GB" sz="2400" b="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40810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Props1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</TotalTime>
  <Words>147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Herts Theme</vt:lpstr>
      <vt:lpstr>Visualization –  Tutorial Presentation for Feedback Date:  28/11/2022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Pratyush Garg</cp:lastModifiedBy>
  <cp:revision>159</cp:revision>
  <dcterms:created xsi:type="dcterms:W3CDTF">2019-10-01T08:37:56Z</dcterms:created>
  <dcterms:modified xsi:type="dcterms:W3CDTF">2022-12-15T16:26:48Z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