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5" r:id="rId11"/>
    <p:sldId id="270" r:id="rId12"/>
    <p:sldId id="271" r:id="rId13"/>
  </p:sldIdLst>
  <p:sldSz cx="12192000" cy="6858000"/>
  <p:notesSz cx="6858000" cy="9144000"/>
  <p:defaultTextStyle>
    <a:defPPr>
      <a:defRPr lang="fr-FR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D871E-2DE2-D74C-CFFB-F9A04919D5E5}" v="68" dt="2025-09-15T22:40:02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orient="horz"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E8F36-A6C5-4DFC-A30D-46391FEF086F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F44FF4-D875-4F2F-AB1F-308620790CCA}">
      <dgm:prSet/>
      <dgm:spPr/>
      <dgm:t>
        <a:bodyPr/>
        <a:lstStyle/>
        <a:p>
          <a:r>
            <a:rPr lang="en-US"/>
            <a:t>Serverless</a:t>
          </a:r>
        </a:p>
      </dgm:t>
    </dgm:pt>
    <dgm:pt modelId="{0500BE45-64D8-4471-B1B3-47D2F308D0B3}" type="parTrans" cxnId="{5B7CC7FE-8580-490C-AFDE-C6315B4501EC}">
      <dgm:prSet/>
      <dgm:spPr/>
      <dgm:t>
        <a:bodyPr/>
        <a:lstStyle/>
        <a:p>
          <a:endParaRPr lang="en-US"/>
        </a:p>
      </dgm:t>
    </dgm:pt>
    <dgm:pt modelId="{76224543-582A-4F20-8D7B-EA1B4100DE47}" type="sibTrans" cxnId="{5B7CC7FE-8580-490C-AFDE-C6315B4501EC}">
      <dgm:prSet/>
      <dgm:spPr/>
      <dgm:t>
        <a:bodyPr/>
        <a:lstStyle/>
        <a:p>
          <a:endParaRPr lang="en-US"/>
        </a:p>
      </dgm:t>
    </dgm:pt>
    <dgm:pt modelId="{6D4D21E0-5EB4-40DE-B240-C92F171B78C3}">
      <dgm:prSet/>
      <dgm:spPr/>
      <dgm:t>
        <a:bodyPr/>
        <a:lstStyle/>
        <a:p>
          <a:r>
            <a:rPr lang="en-US"/>
            <a:t>Reliable</a:t>
          </a:r>
        </a:p>
      </dgm:t>
    </dgm:pt>
    <dgm:pt modelId="{8D51F10D-5F19-43D0-8B72-0AC4EE9521B4}" type="parTrans" cxnId="{DF93D8DD-BB30-47F6-8110-BF229E094CFC}">
      <dgm:prSet/>
      <dgm:spPr/>
      <dgm:t>
        <a:bodyPr/>
        <a:lstStyle/>
        <a:p>
          <a:endParaRPr lang="en-US"/>
        </a:p>
      </dgm:t>
    </dgm:pt>
    <dgm:pt modelId="{D59B8058-1F77-4C7B-AE33-D1990D7F8319}" type="sibTrans" cxnId="{DF93D8DD-BB30-47F6-8110-BF229E094CFC}">
      <dgm:prSet/>
      <dgm:spPr/>
      <dgm:t>
        <a:bodyPr/>
        <a:lstStyle/>
        <a:p>
          <a:endParaRPr lang="en-US"/>
        </a:p>
      </dgm:t>
    </dgm:pt>
    <dgm:pt modelId="{C6BF5EF3-4E87-40C0-AD90-C522DF91CC30}">
      <dgm:prSet/>
      <dgm:spPr/>
      <dgm:t>
        <a:bodyPr/>
        <a:lstStyle/>
        <a:p>
          <a:r>
            <a:rPr lang="en-US"/>
            <a:t>Lightweight</a:t>
          </a:r>
        </a:p>
      </dgm:t>
    </dgm:pt>
    <dgm:pt modelId="{86FA37BA-6264-4DEB-936D-12E7C4B2BFDE}" type="parTrans" cxnId="{54D3653C-F364-4BCE-977B-3278FD98EF9F}">
      <dgm:prSet/>
      <dgm:spPr/>
      <dgm:t>
        <a:bodyPr/>
        <a:lstStyle/>
        <a:p>
          <a:endParaRPr lang="en-US"/>
        </a:p>
      </dgm:t>
    </dgm:pt>
    <dgm:pt modelId="{1BEB341C-0FD3-4308-8C19-3044777DF6FB}" type="sibTrans" cxnId="{54D3653C-F364-4BCE-977B-3278FD98EF9F}">
      <dgm:prSet/>
      <dgm:spPr/>
      <dgm:t>
        <a:bodyPr/>
        <a:lstStyle/>
        <a:p>
          <a:endParaRPr lang="en-US"/>
        </a:p>
      </dgm:t>
    </dgm:pt>
    <dgm:pt modelId="{FC2ACA87-B7F3-4E74-BE9A-605E3BD357FB}">
      <dgm:prSet/>
      <dgm:spPr/>
      <dgm:t>
        <a:bodyPr/>
        <a:lstStyle/>
        <a:p>
          <a:r>
            <a:rPr lang="en-US"/>
            <a:t>Very used for local storage</a:t>
          </a:r>
        </a:p>
      </dgm:t>
    </dgm:pt>
    <dgm:pt modelId="{34AB95A7-7A74-4BC1-992A-7E70E96F50DC}" type="parTrans" cxnId="{5AB5C197-C9F2-46F0-8C9A-3411DEAF5AD6}">
      <dgm:prSet/>
      <dgm:spPr/>
      <dgm:t>
        <a:bodyPr/>
        <a:lstStyle/>
        <a:p>
          <a:endParaRPr lang="en-US"/>
        </a:p>
      </dgm:t>
    </dgm:pt>
    <dgm:pt modelId="{5C858D11-E37D-459E-923D-9845CD3B69C9}" type="sibTrans" cxnId="{5AB5C197-C9F2-46F0-8C9A-3411DEAF5AD6}">
      <dgm:prSet/>
      <dgm:spPr/>
      <dgm:t>
        <a:bodyPr/>
        <a:lstStyle/>
        <a:p>
          <a:endParaRPr lang="en-US"/>
        </a:p>
      </dgm:t>
    </dgm:pt>
    <dgm:pt modelId="{1709CF34-E1C3-448B-A1CA-2436B70D6B60}" type="pres">
      <dgm:prSet presAssocID="{B72E8F36-A6C5-4DFC-A30D-46391FEF08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A334B8-9146-4616-BD22-FA16A9982883}" type="pres">
      <dgm:prSet presAssocID="{87F44FF4-D875-4F2F-AB1F-308620790CCA}" presName="hierRoot1" presStyleCnt="0"/>
      <dgm:spPr/>
    </dgm:pt>
    <dgm:pt modelId="{35AAD0CF-BDED-470B-B608-EAA96C55ADAE}" type="pres">
      <dgm:prSet presAssocID="{87F44FF4-D875-4F2F-AB1F-308620790CCA}" presName="composite" presStyleCnt="0"/>
      <dgm:spPr/>
    </dgm:pt>
    <dgm:pt modelId="{D93E7DA7-222D-43AA-9633-7802DC425C76}" type="pres">
      <dgm:prSet presAssocID="{87F44FF4-D875-4F2F-AB1F-308620790CCA}" presName="background" presStyleLbl="node0" presStyleIdx="0" presStyleCnt="4"/>
      <dgm:spPr/>
    </dgm:pt>
    <dgm:pt modelId="{BEB43664-127E-4C62-A6A0-8430DE452D81}" type="pres">
      <dgm:prSet presAssocID="{87F44FF4-D875-4F2F-AB1F-308620790CCA}" presName="text" presStyleLbl="fgAcc0" presStyleIdx="0" presStyleCnt="4">
        <dgm:presLayoutVars>
          <dgm:chPref val="3"/>
        </dgm:presLayoutVars>
      </dgm:prSet>
      <dgm:spPr/>
    </dgm:pt>
    <dgm:pt modelId="{E24FABB8-0020-4A22-A902-DEB060271E81}" type="pres">
      <dgm:prSet presAssocID="{87F44FF4-D875-4F2F-AB1F-308620790CCA}" presName="hierChild2" presStyleCnt="0"/>
      <dgm:spPr/>
    </dgm:pt>
    <dgm:pt modelId="{EF20BADA-3C15-4A28-8CDE-3BE557A8E29C}" type="pres">
      <dgm:prSet presAssocID="{6D4D21E0-5EB4-40DE-B240-C92F171B78C3}" presName="hierRoot1" presStyleCnt="0"/>
      <dgm:spPr/>
    </dgm:pt>
    <dgm:pt modelId="{F0F93C49-128D-4CA9-9869-7A74618174EC}" type="pres">
      <dgm:prSet presAssocID="{6D4D21E0-5EB4-40DE-B240-C92F171B78C3}" presName="composite" presStyleCnt="0"/>
      <dgm:spPr/>
    </dgm:pt>
    <dgm:pt modelId="{D6F5A11B-980A-4D10-AE25-A3E64A3E2946}" type="pres">
      <dgm:prSet presAssocID="{6D4D21E0-5EB4-40DE-B240-C92F171B78C3}" presName="background" presStyleLbl="node0" presStyleIdx="1" presStyleCnt="4"/>
      <dgm:spPr/>
    </dgm:pt>
    <dgm:pt modelId="{76F04059-C052-4119-AE05-D07C1072E929}" type="pres">
      <dgm:prSet presAssocID="{6D4D21E0-5EB4-40DE-B240-C92F171B78C3}" presName="text" presStyleLbl="fgAcc0" presStyleIdx="1" presStyleCnt="4">
        <dgm:presLayoutVars>
          <dgm:chPref val="3"/>
        </dgm:presLayoutVars>
      </dgm:prSet>
      <dgm:spPr/>
    </dgm:pt>
    <dgm:pt modelId="{E315D00A-0964-4165-B592-543DFAB71314}" type="pres">
      <dgm:prSet presAssocID="{6D4D21E0-5EB4-40DE-B240-C92F171B78C3}" presName="hierChild2" presStyleCnt="0"/>
      <dgm:spPr/>
    </dgm:pt>
    <dgm:pt modelId="{3A6FEEBD-0AAB-44DB-97BD-28218AF1EFD8}" type="pres">
      <dgm:prSet presAssocID="{C6BF5EF3-4E87-40C0-AD90-C522DF91CC30}" presName="hierRoot1" presStyleCnt="0"/>
      <dgm:spPr/>
    </dgm:pt>
    <dgm:pt modelId="{FFE520F6-4BA9-4814-96E9-9F29369271C1}" type="pres">
      <dgm:prSet presAssocID="{C6BF5EF3-4E87-40C0-AD90-C522DF91CC30}" presName="composite" presStyleCnt="0"/>
      <dgm:spPr/>
    </dgm:pt>
    <dgm:pt modelId="{E46ECE8F-9500-415B-9B8B-5628CEAE3D51}" type="pres">
      <dgm:prSet presAssocID="{C6BF5EF3-4E87-40C0-AD90-C522DF91CC30}" presName="background" presStyleLbl="node0" presStyleIdx="2" presStyleCnt="4"/>
      <dgm:spPr/>
    </dgm:pt>
    <dgm:pt modelId="{612BFA8D-E4A1-487C-BC39-DCB8C57B84BE}" type="pres">
      <dgm:prSet presAssocID="{C6BF5EF3-4E87-40C0-AD90-C522DF91CC30}" presName="text" presStyleLbl="fgAcc0" presStyleIdx="2" presStyleCnt="4">
        <dgm:presLayoutVars>
          <dgm:chPref val="3"/>
        </dgm:presLayoutVars>
      </dgm:prSet>
      <dgm:spPr/>
    </dgm:pt>
    <dgm:pt modelId="{F911A97F-AA09-4A44-A9EC-94597975F9A8}" type="pres">
      <dgm:prSet presAssocID="{C6BF5EF3-4E87-40C0-AD90-C522DF91CC30}" presName="hierChild2" presStyleCnt="0"/>
      <dgm:spPr/>
    </dgm:pt>
    <dgm:pt modelId="{B8796021-03CD-4711-9D09-23E17905B6BC}" type="pres">
      <dgm:prSet presAssocID="{FC2ACA87-B7F3-4E74-BE9A-605E3BD357FB}" presName="hierRoot1" presStyleCnt="0"/>
      <dgm:spPr/>
    </dgm:pt>
    <dgm:pt modelId="{DFBEBB2D-E5AC-4A9C-B072-9E8BB07C75E2}" type="pres">
      <dgm:prSet presAssocID="{FC2ACA87-B7F3-4E74-BE9A-605E3BD357FB}" presName="composite" presStyleCnt="0"/>
      <dgm:spPr/>
    </dgm:pt>
    <dgm:pt modelId="{271288D7-126E-4A27-9D61-42D94BDFAEC9}" type="pres">
      <dgm:prSet presAssocID="{FC2ACA87-B7F3-4E74-BE9A-605E3BD357FB}" presName="background" presStyleLbl="node0" presStyleIdx="3" presStyleCnt="4"/>
      <dgm:spPr/>
    </dgm:pt>
    <dgm:pt modelId="{0DEF52CF-0B4B-4D83-9163-ADD1B194BD3F}" type="pres">
      <dgm:prSet presAssocID="{FC2ACA87-B7F3-4E74-BE9A-605E3BD357FB}" presName="text" presStyleLbl="fgAcc0" presStyleIdx="3" presStyleCnt="4">
        <dgm:presLayoutVars>
          <dgm:chPref val="3"/>
        </dgm:presLayoutVars>
      </dgm:prSet>
      <dgm:spPr/>
    </dgm:pt>
    <dgm:pt modelId="{2A4AFD02-5639-42F2-9401-6687C9319255}" type="pres">
      <dgm:prSet presAssocID="{FC2ACA87-B7F3-4E74-BE9A-605E3BD357FB}" presName="hierChild2" presStyleCnt="0"/>
      <dgm:spPr/>
    </dgm:pt>
  </dgm:ptLst>
  <dgm:cxnLst>
    <dgm:cxn modelId="{501C5D09-3405-4AED-91FF-4449F5C01376}" type="presOf" srcId="{B72E8F36-A6C5-4DFC-A30D-46391FEF086F}" destId="{1709CF34-E1C3-448B-A1CA-2436B70D6B60}" srcOrd="0" destOrd="0" presId="urn:microsoft.com/office/officeart/2005/8/layout/hierarchy1"/>
    <dgm:cxn modelId="{867BD725-701F-49B3-9248-6B597A0C7494}" type="presOf" srcId="{C6BF5EF3-4E87-40C0-AD90-C522DF91CC30}" destId="{612BFA8D-E4A1-487C-BC39-DCB8C57B84BE}" srcOrd="0" destOrd="0" presId="urn:microsoft.com/office/officeart/2005/8/layout/hierarchy1"/>
    <dgm:cxn modelId="{54D3653C-F364-4BCE-977B-3278FD98EF9F}" srcId="{B72E8F36-A6C5-4DFC-A30D-46391FEF086F}" destId="{C6BF5EF3-4E87-40C0-AD90-C522DF91CC30}" srcOrd="2" destOrd="0" parTransId="{86FA37BA-6264-4DEB-936D-12E7C4B2BFDE}" sibTransId="{1BEB341C-0FD3-4308-8C19-3044777DF6FB}"/>
    <dgm:cxn modelId="{5AD6B06A-3BE4-4435-88A1-D76168E9F844}" type="presOf" srcId="{6D4D21E0-5EB4-40DE-B240-C92F171B78C3}" destId="{76F04059-C052-4119-AE05-D07C1072E929}" srcOrd="0" destOrd="0" presId="urn:microsoft.com/office/officeart/2005/8/layout/hierarchy1"/>
    <dgm:cxn modelId="{5AB5C197-C9F2-46F0-8C9A-3411DEAF5AD6}" srcId="{B72E8F36-A6C5-4DFC-A30D-46391FEF086F}" destId="{FC2ACA87-B7F3-4E74-BE9A-605E3BD357FB}" srcOrd="3" destOrd="0" parTransId="{34AB95A7-7A74-4BC1-992A-7E70E96F50DC}" sibTransId="{5C858D11-E37D-459E-923D-9845CD3B69C9}"/>
    <dgm:cxn modelId="{B09ADFC1-6414-4B0A-B99D-73B65C9A36F3}" type="presOf" srcId="{87F44FF4-D875-4F2F-AB1F-308620790CCA}" destId="{BEB43664-127E-4C62-A6A0-8430DE452D81}" srcOrd="0" destOrd="0" presId="urn:microsoft.com/office/officeart/2005/8/layout/hierarchy1"/>
    <dgm:cxn modelId="{DF93D8DD-BB30-47F6-8110-BF229E094CFC}" srcId="{B72E8F36-A6C5-4DFC-A30D-46391FEF086F}" destId="{6D4D21E0-5EB4-40DE-B240-C92F171B78C3}" srcOrd="1" destOrd="0" parTransId="{8D51F10D-5F19-43D0-8B72-0AC4EE9521B4}" sibTransId="{D59B8058-1F77-4C7B-AE33-D1990D7F8319}"/>
    <dgm:cxn modelId="{AD0715F2-4830-4CAE-A362-7887A19A141A}" type="presOf" srcId="{FC2ACA87-B7F3-4E74-BE9A-605E3BD357FB}" destId="{0DEF52CF-0B4B-4D83-9163-ADD1B194BD3F}" srcOrd="0" destOrd="0" presId="urn:microsoft.com/office/officeart/2005/8/layout/hierarchy1"/>
    <dgm:cxn modelId="{5B7CC7FE-8580-490C-AFDE-C6315B4501EC}" srcId="{B72E8F36-A6C5-4DFC-A30D-46391FEF086F}" destId="{87F44FF4-D875-4F2F-AB1F-308620790CCA}" srcOrd="0" destOrd="0" parTransId="{0500BE45-64D8-4471-B1B3-47D2F308D0B3}" sibTransId="{76224543-582A-4F20-8D7B-EA1B4100DE47}"/>
    <dgm:cxn modelId="{6D8AA16E-5F46-4FCE-97D4-D1007591A02A}" type="presParOf" srcId="{1709CF34-E1C3-448B-A1CA-2436B70D6B60}" destId="{95A334B8-9146-4616-BD22-FA16A9982883}" srcOrd="0" destOrd="0" presId="urn:microsoft.com/office/officeart/2005/8/layout/hierarchy1"/>
    <dgm:cxn modelId="{F7B00197-AFC5-4681-84DE-23F45410FEFC}" type="presParOf" srcId="{95A334B8-9146-4616-BD22-FA16A9982883}" destId="{35AAD0CF-BDED-470B-B608-EAA96C55ADAE}" srcOrd="0" destOrd="0" presId="urn:microsoft.com/office/officeart/2005/8/layout/hierarchy1"/>
    <dgm:cxn modelId="{EC283E25-ABDD-43A5-B78D-5B3834CD15CB}" type="presParOf" srcId="{35AAD0CF-BDED-470B-B608-EAA96C55ADAE}" destId="{D93E7DA7-222D-43AA-9633-7802DC425C76}" srcOrd="0" destOrd="0" presId="urn:microsoft.com/office/officeart/2005/8/layout/hierarchy1"/>
    <dgm:cxn modelId="{AC33062E-3107-4982-99EE-9A3597925BBE}" type="presParOf" srcId="{35AAD0CF-BDED-470B-B608-EAA96C55ADAE}" destId="{BEB43664-127E-4C62-A6A0-8430DE452D81}" srcOrd="1" destOrd="0" presId="urn:microsoft.com/office/officeart/2005/8/layout/hierarchy1"/>
    <dgm:cxn modelId="{AEF1F821-6660-4DBE-8F01-2CA1BDDB0E58}" type="presParOf" srcId="{95A334B8-9146-4616-BD22-FA16A9982883}" destId="{E24FABB8-0020-4A22-A902-DEB060271E81}" srcOrd="1" destOrd="0" presId="urn:microsoft.com/office/officeart/2005/8/layout/hierarchy1"/>
    <dgm:cxn modelId="{6CD7FD7F-A03E-453F-825F-D881D990821A}" type="presParOf" srcId="{1709CF34-E1C3-448B-A1CA-2436B70D6B60}" destId="{EF20BADA-3C15-4A28-8CDE-3BE557A8E29C}" srcOrd="1" destOrd="0" presId="urn:microsoft.com/office/officeart/2005/8/layout/hierarchy1"/>
    <dgm:cxn modelId="{B9DD0AA3-8142-4B15-B3D9-0463498B580D}" type="presParOf" srcId="{EF20BADA-3C15-4A28-8CDE-3BE557A8E29C}" destId="{F0F93C49-128D-4CA9-9869-7A74618174EC}" srcOrd="0" destOrd="0" presId="urn:microsoft.com/office/officeart/2005/8/layout/hierarchy1"/>
    <dgm:cxn modelId="{CB9AF3E7-C752-456B-801F-907B3C2C3AAF}" type="presParOf" srcId="{F0F93C49-128D-4CA9-9869-7A74618174EC}" destId="{D6F5A11B-980A-4D10-AE25-A3E64A3E2946}" srcOrd="0" destOrd="0" presId="urn:microsoft.com/office/officeart/2005/8/layout/hierarchy1"/>
    <dgm:cxn modelId="{ED7431D0-EE6A-4386-ACB5-BEC943E21B17}" type="presParOf" srcId="{F0F93C49-128D-4CA9-9869-7A74618174EC}" destId="{76F04059-C052-4119-AE05-D07C1072E929}" srcOrd="1" destOrd="0" presId="urn:microsoft.com/office/officeart/2005/8/layout/hierarchy1"/>
    <dgm:cxn modelId="{05E143C2-C2B9-4E8D-8843-C11ECAC3AD7D}" type="presParOf" srcId="{EF20BADA-3C15-4A28-8CDE-3BE557A8E29C}" destId="{E315D00A-0964-4165-B592-543DFAB71314}" srcOrd="1" destOrd="0" presId="urn:microsoft.com/office/officeart/2005/8/layout/hierarchy1"/>
    <dgm:cxn modelId="{20B5C950-7B18-4D72-B1D6-2ED4CB954A3A}" type="presParOf" srcId="{1709CF34-E1C3-448B-A1CA-2436B70D6B60}" destId="{3A6FEEBD-0AAB-44DB-97BD-28218AF1EFD8}" srcOrd="2" destOrd="0" presId="urn:microsoft.com/office/officeart/2005/8/layout/hierarchy1"/>
    <dgm:cxn modelId="{A876DBCE-7779-4E79-813B-DE0C53C2DD2D}" type="presParOf" srcId="{3A6FEEBD-0AAB-44DB-97BD-28218AF1EFD8}" destId="{FFE520F6-4BA9-4814-96E9-9F29369271C1}" srcOrd="0" destOrd="0" presId="urn:microsoft.com/office/officeart/2005/8/layout/hierarchy1"/>
    <dgm:cxn modelId="{BB66FA84-B26B-49BA-BC57-7723685F656E}" type="presParOf" srcId="{FFE520F6-4BA9-4814-96E9-9F29369271C1}" destId="{E46ECE8F-9500-415B-9B8B-5628CEAE3D51}" srcOrd="0" destOrd="0" presId="urn:microsoft.com/office/officeart/2005/8/layout/hierarchy1"/>
    <dgm:cxn modelId="{7DA5FFFA-4DF0-401D-A1F7-FD4661CE0496}" type="presParOf" srcId="{FFE520F6-4BA9-4814-96E9-9F29369271C1}" destId="{612BFA8D-E4A1-487C-BC39-DCB8C57B84BE}" srcOrd="1" destOrd="0" presId="urn:microsoft.com/office/officeart/2005/8/layout/hierarchy1"/>
    <dgm:cxn modelId="{6404337B-2BE6-4046-967B-C67ADBCA7820}" type="presParOf" srcId="{3A6FEEBD-0AAB-44DB-97BD-28218AF1EFD8}" destId="{F911A97F-AA09-4A44-A9EC-94597975F9A8}" srcOrd="1" destOrd="0" presId="urn:microsoft.com/office/officeart/2005/8/layout/hierarchy1"/>
    <dgm:cxn modelId="{1539698F-D321-480D-B539-2A056C7BE458}" type="presParOf" srcId="{1709CF34-E1C3-448B-A1CA-2436B70D6B60}" destId="{B8796021-03CD-4711-9D09-23E17905B6BC}" srcOrd="3" destOrd="0" presId="urn:microsoft.com/office/officeart/2005/8/layout/hierarchy1"/>
    <dgm:cxn modelId="{87688CB5-5C5D-46BD-B906-0EC927D85341}" type="presParOf" srcId="{B8796021-03CD-4711-9D09-23E17905B6BC}" destId="{DFBEBB2D-E5AC-4A9C-B072-9E8BB07C75E2}" srcOrd="0" destOrd="0" presId="urn:microsoft.com/office/officeart/2005/8/layout/hierarchy1"/>
    <dgm:cxn modelId="{520DEB61-E542-4C3A-830F-FE70F3BD6EC0}" type="presParOf" srcId="{DFBEBB2D-E5AC-4A9C-B072-9E8BB07C75E2}" destId="{271288D7-126E-4A27-9D61-42D94BDFAEC9}" srcOrd="0" destOrd="0" presId="urn:microsoft.com/office/officeart/2005/8/layout/hierarchy1"/>
    <dgm:cxn modelId="{70D4C8DF-4A64-40C7-956F-6B61220B50F4}" type="presParOf" srcId="{DFBEBB2D-E5AC-4A9C-B072-9E8BB07C75E2}" destId="{0DEF52CF-0B4B-4D83-9163-ADD1B194BD3F}" srcOrd="1" destOrd="0" presId="urn:microsoft.com/office/officeart/2005/8/layout/hierarchy1"/>
    <dgm:cxn modelId="{3A2F2FD4-624F-4A7D-B691-C6A15113CCFC}" type="presParOf" srcId="{B8796021-03CD-4711-9D09-23E17905B6BC}" destId="{2A4AFD02-5639-42F2-9401-6687C93192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E7DA7-222D-43AA-9633-7802DC425C76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B43664-127E-4C62-A6A0-8430DE452D81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Serverless</a:t>
          </a:r>
        </a:p>
      </dsp:txBody>
      <dsp:txXfrm>
        <a:off x="288396" y="1634282"/>
        <a:ext cx="2117829" cy="1314957"/>
      </dsp:txXfrm>
    </dsp:sp>
    <dsp:sp modelId="{D6F5A11B-980A-4D10-AE25-A3E64A3E2946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6F04059-C052-4119-AE05-D07C1072E929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Reliable</a:t>
          </a:r>
        </a:p>
      </dsp:txBody>
      <dsp:txXfrm>
        <a:off x="2976857" y="1634282"/>
        <a:ext cx="2117829" cy="1314957"/>
      </dsp:txXfrm>
    </dsp:sp>
    <dsp:sp modelId="{E46ECE8F-9500-415B-9B8B-5628CEAE3D51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2BFA8D-E4A1-487C-BC39-DCB8C57B84BE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Lightweight</a:t>
          </a:r>
        </a:p>
      </dsp:txBody>
      <dsp:txXfrm>
        <a:off x="5665318" y="1634282"/>
        <a:ext cx="2117829" cy="1314957"/>
      </dsp:txXfrm>
    </dsp:sp>
    <dsp:sp modelId="{271288D7-126E-4A27-9D61-42D94BDFAEC9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EF52CF-0B4B-4D83-9163-ADD1B194BD3F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Very used for local storage</a:t>
          </a:r>
        </a:p>
      </dsp:txBody>
      <dsp:txXfrm>
        <a:off x="8353779" y="1634282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1700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88462674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15/09/2025</a:t>
            </a:fld>
            <a:endParaRPr lang="fr-FR"/>
          </a:p>
        </p:txBody>
      </p:sp>
      <p:sp>
        <p:nvSpPr>
          <p:cNvPr id="639083289" name="Espace réservé pour l'image de la diapositiv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235646139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</a:p>
        </p:txBody>
      </p:sp>
      <p:sp>
        <p:nvSpPr>
          <p:cNvPr id="379113458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9857060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467269" name="Espace réservé pour l'image de la diapositiv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16749762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993208705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47371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0989534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0192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EDF1A3-B635-ADE2-7A35-FA2A1D4B1B45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CD1C7-53FA-4EFF-F7B4-2FEA9FBCB4D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473714" name="Slide Image Placeholder 1">
            <a:extLst>
              <a:ext uri="{FF2B5EF4-FFF2-40B4-BE49-F238E27FC236}">
                <a16:creationId xmlns:a16="http://schemas.microsoft.com/office/drawing/2014/main" id="{51D150ED-5EB2-945C-9F05-46F8779F62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098953452" name="Notes Placeholder 2">
            <a:extLst>
              <a:ext uri="{FF2B5EF4-FFF2-40B4-BE49-F238E27FC236}">
                <a16:creationId xmlns:a16="http://schemas.microsoft.com/office/drawing/2014/main" id="{4E025605-8D5B-0BF3-3CCB-F97E9EB891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019247" name="Slide Number Placeholder 3">
            <a:extLst>
              <a:ext uri="{FF2B5EF4-FFF2-40B4-BE49-F238E27FC236}">
                <a16:creationId xmlns:a16="http://schemas.microsoft.com/office/drawing/2014/main" id="{E47D8CF0-F941-5F1E-3644-844BEB493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EDF1A3-B635-ADE2-7A35-FA2A1D4B1B45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759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43168-CD01-F539-054C-E48051F7F9D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473714" name="Slide Image Placeholder 1">
            <a:extLst>
              <a:ext uri="{FF2B5EF4-FFF2-40B4-BE49-F238E27FC236}">
                <a16:creationId xmlns:a16="http://schemas.microsoft.com/office/drawing/2014/main" id="{BD6A9474-F560-906E-86A8-D7E0BCBE7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098953452" name="Notes Placeholder 2">
            <a:extLst>
              <a:ext uri="{FF2B5EF4-FFF2-40B4-BE49-F238E27FC236}">
                <a16:creationId xmlns:a16="http://schemas.microsoft.com/office/drawing/2014/main" id="{D414F236-3803-93A8-66CA-DAC4871A2C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019247" name="Slide Number Placeholder 3">
            <a:extLst>
              <a:ext uri="{FF2B5EF4-FFF2-40B4-BE49-F238E27FC236}">
                <a16:creationId xmlns:a16="http://schemas.microsoft.com/office/drawing/2014/main" id="{AF22F066-4AF0-60E8-74A8-997DC3A4D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EDF1A3-B635-ADE2-7A35-FA2A1D4B1B45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015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690D4C-0D96-1586-CFE7-1FBD338C53B0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69FC5A-B632-395A-9BE3-8D6AE8C4B6F6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925310-630C-BF04-429E-D3544D59C38C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BCBFED-FD5C-0024-0FEC-9CA6D183AD3E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A2731D-1430-99A8-35B1-F418A2C191EA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EB823D-FCE4-9BEE-7F07-CC30F346EEBD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76ADD-1B37-AA45-D0BC-6EA83474E07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473714" name="Slide Image Placeholder 1">
            <a:extLst>
              <a:ext uri="{FF2B5EF4-FFF2-40B4-BE49-F238E27FC236}">
                <a16:creationId xmlns:a16="http://schemas.microsoft.com/office/drawing/2014/main" id="{8D9C172D-144D-A731-7445-00C3D9A9E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098953452" name="Notes Placeholder 2">
            <a:extLst>
              <a:ext uri="{FF2B5EF4-FFF2-40B4-BE49-F238E27FC236}">
                <a16:creationId xmlns:a16="http://schemas.microsoft.com/office/drawing/2014/main" id="{B3E494FE-2605-B994-7DFF-0D01763775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019247" name="Slide Number Placeholder 3">
            <a:extLst>
              <a:ext uri="{FF2B5EF4-FFF2-40B4-BE49-F238E27FC236}">
                <a16:creationId xmlns:a16="http://schemas.microsoft.com/office/drawing/2014/main" id="{018A06D4-1892-6400-0C74-BB2BE0618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EDF1A3-B635-ADE2-7A35-FA2A1D4B1B45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962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DE7EA-FDD1-0FD0-1CAC-56736B667D7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473714" name="Slide Image Placeholder 1">
            <a:extLst>
              <a:ext uri="{FF2B5EF4-FFF2-40B4-BE49-F238E27FC236}">
                <a16:creationId xmlns:a16="http://schemas.microsoft.com/office/drawing/2014/main" id="{CDA82D8B-3B56-113A-5DB2-8211CA23B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098953452" name="Notes Placeholder 2">
            <a:extLst>
              <a:ext uri="{FF2B5EF4-FFF2-40B4-BE49-F238E27FC236}">
                <a16:creationId xmlns:a16="http://schemas.microsoft.com/office/drawing/2014/main" id="{03C473BC-0D14-1DA0-E9F2-200BBAFAF7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019247" name="Slide Number Placeholder 3">
            <a:extLst>
              <a:ext uri="{FF2B5EF4-FFF2-40B4-BE49-F238E27FC236}">
                <a16:creationId xmlns:a16="http://schemas.microsoft.com/office/drawing/2014/main" id="{47A4B8F0-190D-EDF1-278C-8A06F4FAE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EDF1A3-B635-ADE2-7A35-FA2A1D4B1B45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565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9133844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</a:p>
        </p:txBody>
      </p:sp>
      <p:sp>
        <p:nvSpPr>
          <p:cNvPr id="882137584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</a:p>
        </p:txBody>
      </p:sp>
      <p:sp>
        <p:nvSpPr>
          <p:cNvPr id="1293662612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15/09/2025</a:t>
            </a:fld>
            <a:endParaRPr lang="fr-FR"/>
          </a:p>
        </p:txBody>
      </p:sp>
      <p:sp>
        <p:nvSpPr>
          <p:cNvPr id="1773146363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023127835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0869159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</a:p>
        </p:txBody>
      </p:sp>
      <p:sp>
        <p:nvSpPr>
          <p:cNvPr id="845061927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</a:p>
        </p:txBody>
      </p:sp>
      <p:sp>
        <p:nvSpPr>
          <p:cNvPr id="928920835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15/09/2025</a:t>
            </a:fld>
            <a:endParaRPr lang="fr-FR"/>
          </a:p>
        </p:txBody>
      </p:sp>
      <p:sp>
        <p:nvSpPr>
          <p:cNvPr id="93074087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19169874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1087935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</a:p>
        </p:txBody>
      </p:sp>
      <p:sp>
        <p:nvSpPr>
          <p:cNvPr id="92798183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</a:p>
        </p:txBody>
      </p:sp>
      <p:sp>
        <p:nvSpPr>
          <p:cNvPr id="777063105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15/09/2025</a:t>
            </a:fld>
            <a:endParaRPr lang="fr-FR"/>
          </a:p>
        </p:txBody>
      </p:sp>
      <p:sp>
        <p:nvSpPr>
          <p:cNvPr id="287112121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37042355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6529346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</a:p>
        </p:txBody>
      </p:sp>
      <p:sp>
        <p:nvSpPr>
          <p:cNvPr id="169495979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</a:p>
        </p:txBody>
      </p:sp>
      <p:sp>
        <p:nvSpPr>
          <p:cNvPr id="252051667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15/09/2025</a:t>
            </a:fld>
            <a:endParaRPr lang="fr-FR"/>
          </a:p>
        </p:txBody>
      </p:sp>
      <p:sp>
        <p:nvSpPr>
          <p:cNvPr id="913500880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946113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57873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</a:p>
        </p:txBody>
      </p:sp>
      <p:sp>
        <p:nvSpPr>
          <p:cNvPr id="1809825064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1733082878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15/09/2025</a:t>
            </a:fld>
            <a:endParaRPr lang="fr-FR"/>
          </a:p>
        </p:txBody>
      </p:sp>
      <p:sp>
        <p:nvSpPr>
          <p:cNvPr id="1091478348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07833684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3557070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</a:p>
        </p:txBody>
      </p:sp>
      <p:sp>
        <p:nvSpPr>
          <p:cNvPr id="1438739567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</a:p>
        </p:txBody>
      </p:sp>
      <p:sp>
        <p:nvSpPr>
          <p:cNvPr id="1515388736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</a:p>
        </p:txBody>
      </p:sp>
      <p:sp>
        <p:nvSpPr>
          <p:cNvPr id="604815816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15/09/2025</a:t>
            </a:fld>
            <a:endParaRPr lang="fr-FR"/>
          </a:p>
        </p:txBody>
      </p:sp>
      <p:sp>
        <p:nvSpPr>
          <p:cNvPr id="154590996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66967173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5012785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</a:p>
        </p:txBody>
      </p:sp>
      <p:sp>
        <p:nvSpPr>
          <p:cNvPr id="178737368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1178095141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</a:p>
        </p:txBody>
      </p:sp>
      <p:sp>
        <p:nvSpPr>
          <p:cNvPr id="912627154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246437335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</a:p>
        </p:txBody>
      </p:sp>
      <p:sp>
        <p:nvSpPr>
          <p:cNvPr id="756473408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15/09/2025</a:t>
            </a:fld>
            <a:endParaRPr lang="fr-FR"/>
          </a:p>
        </p:txBody>
      </p:sp>
      <p:sp>
        <p:nvSpPr>
          <p:cNvPr id="1670273157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77049225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8601939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</a:p>
        </p:txBody>
      </p:sp>
      <p:sp>
        <p:nvSpPr>
          <p:cNvPr id="1386006137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15/09/2025</a:t>
            </a:fld>
            <a:endParaRPr lang="fr-FR"/>
          </a:p>
        </p:txBody>
      </p:sp>
      <p:sp>
        <p:nvSpPr>
          <p:cNvPr id="1988598321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15331441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9538307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15/09/2025</a:t>
            </a:fld>
            <a:endParaRPr lang="fr-FR"/>
          </a:p>
        </p:txBody>
      </p:sp>
      <p:sp>
        <p:nvSpPr>
          <p:cNvPr id="1436816872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359360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110263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</a:p>
        </p:txBody>
      </p:sp>
      <p:sp>
        <p:nvSpPr>
          <p:cNvPr id="1703740359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</a:p>
        </p:txBody>
      </p:sp>
      <p:sp>
        <p:nvSpPr>
          <p:cNvPr id="854593975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133046833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15/09/2025</a:t>
            </a:fld>
            <a:endParaRPr lang="fr-FR"/>
          </a:p>
        </p:txBody>
      </p:sp>
      <p:sp>
        <p:nvSpPr>
          <p:cNvPr id="178683847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19896025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3261993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</a:p>
        </p:txBody>
      </p:sp>
      <p:sp>
        <p:nvSpPr>
          <p:cNvPr id="1995792466" name="Espace réservé pour une image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</a:p>
        </p:txBody>
      </p:sp>
      <p:sp>
        <p:nvSpPr>
          <p:cNvPr id="125533671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1523816927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15/09/2025</a:t>
            </a:fld>
            <a:endParaRPr lang="fr-FR"/>
          </a:p>
        </p:txBody>
      </p:sp>
      <p:sp>
        <p:nvSpPr>
          <p:cNvPr id="140982577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89828975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5634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</a:p>
        </p:txBody>
      </p:sp>
      <p:sp>
        <p:nvSpPr>
          <p:cNvPr id="1754169316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</a:p>
        </p:txBody>
      </p:sp>
      <p:sp>
        <p:nvSpPr>
          <p:cNvPr id="1157085370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15/09/2025</a:t>
            </a:fld>
            <a:endParaRPr lang="fr-FR"/>
          </a:p>
        </p:txBody>
      </p:sp>
      <p:sp>
        <p:nvSpPr>
          <p:cNvPr id="50715262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46804088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ean.dupont@e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783918" name="Rectangle 117178391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1783920" name="Oval 117178391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1783922" name="Oval 117178392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71783924" name="Oval 117178392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5720167" name="Title 1"/>
          <p:cNvSpPr>
            <a:spLocks noGrp="1"/>
          </p:cNvSpPr>
          <p:nvPr>
            <p:ph type="ctrTitle"/>
          </p:nvPr>
        </p:nvSpPr>
        <p:spPr bwMode="auto"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5400">
                <a:solidFill>
                  <a:schemeClr val="bg1"/>
                </a:solidFill>
              </a:rPr>
              <a:t>Final Projet</a:t>
            </a:r>
          </a:p>
        </p:txBody>
      </p:sp>
      <p:sp>
        <p:nvSpPr>
          <p:cNvPr id="1171783913" name="Subtitle 2"/>
          <p:cNvSpPr>
            <a:spLocks noGrp="1"/>
          </p:cNvSpPr>
          <p:nvPr>
            <p:ph type="subTitle" idx="1"/>
          </p:nvPr>
        </p:nvSpPr>
        <p:spPr bwMode="auto"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2000">
                <a:solidFill>
                  <a:schemeClr val="bg1"/>
                </a:solidFill>
              </a:rPr>
              <a:t>By Lilian BASTARD NAMINZO</a:t>
            </a:r>
          </a:p>
        </p:txBody>
      </p:sp>
      <p:sp>
        <p:nvSpPr>
          <p:cNvPr id="117178392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7178392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17178393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71783931" name="Freeform: Shape 117178393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32" name="Freeform: Shape 117178393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71783934" name="Oval 117178393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5720128" name="Oval 775720127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7178393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1171783938" name="Freeform: Shape 117178393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39" name="Freeform: Shape 117178393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40" name="Freeform: Shape 117178393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41" name="Freeform: Shape 117178394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42" name="Freeform: Shape 117178394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43" name="Freeform: Shape 117178394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44" name="Freeform: Shape 117178394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45" name="Freeform: Shape 117178394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46" name="Freeform: Shape 117178394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47" name="Freeform: Shape 117178394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48" name="Freeform: Shape 117178394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49" name="Freeform: Shape 117178394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50" name="Freeform: Shape 117178394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51" name="Freeform: Shape 117178395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52" name="Freeform: Shape 117178395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53" name="Freeform: Shape 117178395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54" name="Freeform: Shape 117178395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55" name="Freeform: Shape 117178395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56" name="Freeform: Shape 117178395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57" name="Freeform: Shape 117178395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58" name="Freeform: Shape 117178395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59" name="Freeform: Shape 117178395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60" name="Freeform: Shape 117178395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61" name="Freeform: Shape 117178396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62" name="Freeform: Shape 117178396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63" name="Freeform: Shape 117178396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64" name="Freeform: Shape 117178396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65" name="Freeform: Shape 117178396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66" name="Freeform: Shape 117178396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67" name="Freeform: Shape 117178396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68" name="Freeform: Shape 117178396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69" name="Freeform: Shape 117178396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70" name="Freeform: Shape 117178396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71" name="Freeform: Shape 117178397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72" name="Freeform: Shape 117178397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73" name="Freeform: Shape 117178397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74" name="Freeform: Shape 117178397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75" name="Freeform: Shape 117178397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76" name="Freeform: Shape 117178397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77" name="Freeform: Shape 117178397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78" name="Freeform: Shape 117178397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79" name="Freeform: Shape 117178397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80" name="Freeform: Shape 117178397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81" name="Freeform: Shape 117178398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82" name="Freeform: Shape 117178398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83" name="Freeform: Shape 117178398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84" name="Freeform: Shape 117178398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85" name="Freeform: Shape 117178398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86" name="Freeform: Shape 117178398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87" name="Freeform: Shape 117178398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88" name="Freeform: Shape 117178398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89" name="Freeform: Shape 117178398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90" name="Freeform: Shape 117178398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91" name="Freeform: Shape 117178399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92" name="Freeform: Shape 117178399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93" name="Freeform: Shape 117178399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94" name="Freeform: Shape 117178399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95" name="Freeform: Shape 117178399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96" name="Freeform: Shape 117178399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97" name="Freeform: Shape 117178399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98" name="Freeform: Shape 117178399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3999" name="Freeform: Shape 117178399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00" name="Freeform: Shape 117178399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01" name="Freeform: Shape 117178400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02" name="Freeform: Shape 117178400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03" name="Freeform: Shape 117178400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04" name="Freeform: Shape 117178400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05" name="Freeform: Shape 117178400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06" name="Freeform: Shape 117178400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07" name="Freeform: Shape 117178400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08" name="Freeform: Shape 117178400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09" name="Freeform: Shape 117178400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10" name="Freeform: Shape 117178400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11" name="Freeform: Shape 117178401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12" name="Freeform: Shape 117178401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13" name="Freeform: Shape 117178401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14" name="Freeform: Shape 117178401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15" name="Freeform: Shape 117178401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16" name="Freeform: Shape 117178401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17" name="Freeform: Shape 117178401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18" name="Freeform: Shape 117178401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19" name="Freeform: Shape 117178401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20" name="Freeform: Shape 117178401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21" name="Freeform: Shape 117178402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22" name="Freeform: Shape 117178402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23" name="Freeform: Shape 117178402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24" name="Freeform: Shape 117178402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25" name="Freeform: Shape 117178402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26" name="Freeform: Shape 117178402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27" name="Freeform: Shape 117178402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28" name="Freeform: Shape 117178402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29" name="Freeform: Shape 117178402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30" name="Freeform: Shape 117178402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31" name="Freeform: Shape 117178403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32" name="Freeform: Shape 117178403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33" name="Freeform: Shape 117178403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34" name="Freeform: Shape 117178403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35" name="Freeform: Shape 117178403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36" name="Freeform: Shape 117178403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37" name="Freeform: Shape 117178403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38" name="Freeform: Shape 117178403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39" name="Freeform: Shape 117178403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40" name="Freeform: Shape 117178403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41" name="Freeform: Shape 117178404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42" name="Freeform: Shape 117178404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43" name="Freeform: Shape 117178404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44" name="Freeform: Shape 117178404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45" name="Freeform: Shape 117178404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46" name="Freeform: Shape 117178404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47" name="Freeform: Shape 117178404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48" name="Freeform: Shape 117178404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49" name="Freeform: Shape 117178404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50" name="Freeform: Shape 117178404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51" name="Freeform: Shape 117178405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52" name="Freeform: Shape 117178405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53" name="Freeform: Shape 117178405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54" name="Freeform: Shape 117178405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55" name="Freeform: Shape 117178405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56" name="Freeform: Shape 117178405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57" name="Freeform: Shape 117178405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58" name="Freeform: Shape 117178405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59" name="Freeform: Shape 117178405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60" name="Freeform: Shape 117178405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61" name="Freeform: Shape 117178406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62" name="Freeform: Shape 117178406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63" name="Freeform: Shape 117178406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64" name="Freeform: Shape 117178406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65" name="Freeform: Shape 117178406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66" name="Freeform: Shape 117178406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67" name="Freeform: Shape 117178406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68" name="Freeform: Shape 117178406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69" name="Freeform: Shape 117178406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70" name="Freeform: Shape 117178406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71" name="Freeform: Shape 117178407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72" name="Freeform: Shape 117178407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73" name="Freeform: Shape 117178407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74" name="Freeform: Shape 117178407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75" name="Freeform: Shape 117178407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76" name="Freeform: Shape 117178407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77" name="Freeform: Shape 117178407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78" name="Freeform: Shape 117178407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79" name="Freeform: Shape 117178407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80" name="Freeform: Shape 117178407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81" name="Freeform: Shape 117178408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82" name="Freeform: Shape 117178408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83" name="Freeform: Shape 117178408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84" name="Freeform: Shape 117178408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85" name="Freeform: Shape 117178408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86" name="Freeform: Shape 117178408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87" name="Freeform: Shape 117178408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88" name="Freeform: Shape 117178408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89" name="Freeform: Shape 117178408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90" name="Freeform: Shape 117178408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91" name="Freeform: Shape 117178409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92" name="Freeform: Shape 117178409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93" name="Freeform: Shape 117178409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94" name="Freeform: Shape 117178409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95" name="Freeform: Shape 117178409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96" name="Freeform: Shape 117178409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97" name="Freeform: Shape 117178409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98" name="Freeform: Shape 117178409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099" name="Freeform: Shape 117178409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100" name="Freeform: Shape 117178409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101" name="Freeform: Shape 117178410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102" name="Freeform: Shape 117178410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103" name="Freeform: Shape 117178410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104" name="Freeform: Shape 117178410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105" name="Freeform: Shape 117178410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784106" name="Freeform: Shape 117178410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8109619" name="Rectangle 12881096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109621" name="Rectangle 128810962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08667" name="Titre 1"/>
          <p:cNvSpPr>
            <a:spLocks noGrp="1"/>
          </p:cNvSpPr>
          <p:nvPr>
            <p:ph type="title"/>
          </p:nvPr>
        </p:nvSpPr>
        <p:spPr bwMode="auto"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3600">
                <a:solidFill>
                  <a:schemeClr val="bg1"/>
                </a:solidFill>
              </a:rPr>
              <a:t>Queries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– All products with low stocks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288109623" name="Rectangle 1288109622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109614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4654732" y="850052"/>
            <a:ext cx="6390623" cy="5326911"/>
          </a:xfrm>
        </p:spPr>
        <p:txBody>
          <a:bodyPr vertOverflow="overflow" horzOverflow="overflow" vert="horz" lIns="91440" tIns="45720" rIns="91440" bIns="45720" numCol="1" spcCol="0" rtlCol="0" fromWordArt="0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fr-FR" sz="2400" b="0" i="0" u="none" strike="noStrike" cap="none" spc="0">
                <a:latin typeface="Arial"/>
                <a:ea typeface="Arial"/>
                <a:cs typeface="Arial"/>
              </a:rPr>
              <a:t>Retrieves every products with a stock less than 15</a:t>
            </a:r>
            <a:endParaRPr lang="fr-FR" sz="2400" b="0" i="0" u="none" strike="noStrike" cap="none" spc="0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fr-FR" sz="2400" b="0" i="0" u="none" strike="noStrike" cap="none" spc="0">
                <a:latin typeface="Arial"/>
                <a:ea typeface="Arial"/>
                <a:cs typeface="Arial"/>
              </a:rPr>
              <a:t>SELECT</a:t>
            </a:r>
            <a:endParaRPr lang="fr-FR" sz="2400" b="0" i="0" u="none" strike="noStrike" cap="none" spc="0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fr-FR" sz="2400" b="0" i="0" u="none" strike="noStrike" cap="none" spc="0">
                <a:latin typeface="Arial"/>
                <a:ea typeface="Arial"/>
                <a:cs typeface="Arial"/>
              </a:rPr>
              <a:t>p.name AS productName,</a:t>
            </a:r>
            <a:endParaRPr lang="fr-FR" sz="2400" b="0" i="0" u="none" strike="noStrike" cap="none" spc="0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fr-FR" sz="2400" b="0" i="0" u="none" strike="noStrike" cap="none" spc="0">
                <a:latin typeface="Arial"/>
                <a:ea typeface="Arial"/>
                <a:cs typeface="Arial"/>
              </a:rPr>
              <a:t>p.stockQuantity</a:t>
            </a:r>
            <a:endParaRPr lang="fr-FR" sz="2400" b="0" i="0" u="none" strike="noStrike" cap="none" spc="0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fr-FR" sz="2400" b="0" i="0" u="none" strike="noStrike" cap="none" spc="0">
                <a:latin typeface="Arial"/>
                <a:ea typeface="Arial"/>
                <a:cs typeface="Arial"/>
              </a:rPr>
              <a:t>FROM</a:t>
            </a:r>
            <a:endParaRPr lang="fr-FR" sz="2400" b="0" i="0" u="none" strike="noStrike" cap="none" spc="0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fr-FR" sz="2400" b="0" i="0" u="none" strike="noStrike" cap="none" spc="0">
                <a:latin typeface="Arial"/>
                <a:ea typeface="Arial"/>
                <a:cs typeface="Arial"/>
              </a:rPr>
              <a:t>product AS p</a:t>
            </a:r>
            <a:endParaRPr lang="fr-FR" sz="2400" b="0" i="0" u="none" strike="noStrike" cap="none" spc="0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fr-FR" sz="2400" b="0" i="0" u="none" strike="noStrike" cap="none" spc="0">
                <a:latin typeface="Arial"/>
                <a:ea typeface="Arial"/>
                <a:cs typeface="Arial"/>
              </a:rPr>
              <a:t>WHERE</a:t>
            </a:r>
            <a:endParaRPr lang="fr-FR" sz="2400" b="0" i="0" u="none" strike="noStrike" cap="none" spc="0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fr-FR" sz="2400" b="0" i="0" u="none" strike="noStrike" cap="none" spc="0">
                <a:latin typeface="Arial"/>
                <a:ea typeface="Arial"/>
                <a:cs typeface="Arial"/>
              </a:rPr>
              <a:t>p.stockQuantity &lt; 15</a:t>
            </a:r>
            <a:endParaRPr lang="fr-FR" sz="2400" b="0" i="0" u="none" strike="noStrike" cap="none" spc="0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fr-FR" sz="2400" b="0" i="0" u="none" strike="noStrike" cap="none" spc="0">
                <a:latin typeface="Arial"/>
                <a:ea typeface="Arial"/>
                <a:cs typeface="Arial"/>
              </a:rPr>
              <a:t>ORDER BY</a:t>
            </a:r>
            <a:endParaRPr lang="fr-FR" sz="2400" b="0" i="0" u="none" strike="noStrike" cap="none" spc="0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fr-FR" sz="2400" b="0" i="0" u="none" strike="noStrike" cap="none" spc="0">
                <a:latin typeface="Arial"/>
                <a:ea typeface="Arial"/>
                <a:cs typeface="Arial"/>
              </a:rPr>
              <a:t>p.stockQuantity ASC;</a:t>
            </a:r>
            <a:endParaRPr lang="fr-FR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639BF7-F0E0-BF84-C805-B6A20E8216E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8109619" name="Rectangle 1288109618">
            <a:extLst>
              <a:ext uri="{FF2B5EF4-FFF2-40B4-BE49-F238E27FC236}">
                <a16:creationId xmlns:a16="http://schemas.microsoft.com/office/drawing/2014/main" id="{884FCD2C-FFCC-24CA-131D-2BDFF6F82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109621" name="Rectangle 1288109620">
            <a:extLst>
              <a:ext uri="{FF2B5EF4-FFF2-40B4-BE49-F238E27FC236}">
                <a16:creationId xmlns:a16="http://schemas.microsoft.com/office/drawing/2014/main" id="{9D317C26-C585-A985-597E-A2B80301A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08667" name="Titre 1">
            <a:extLst>
              <a:ext uri="{FF2B5EF4-FFF2-40B4-BE49-F238E27FC236}">
                <a16:creationId xmlns:a16="http://schemas.microsoft.com/office/drawing/2014/main" id="{6BAC05DB-7552-7E30-0BA3-BF0D2AF5F6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rgbClr val="FFFFFF"/>
                </a:solidFill>
              </a:rPr>
              <a:t>Queries </a:t>
            </a:r>
            <a:r>
              <a:rPr lang="en-US" sz="3600" b="0" i="0" u="none" strike="noStrike" cap="none" spc="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– </a:t>
            </a:r>
            <a:r>
              <a:rPr lang="en-US" sz="3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Most trending </a:t>
            </a:r>
            <a:r>
              <a:rPr lang="en-US" sz="3600" b="0" i="0" u="none" strike="noStrike" cap="none" spc="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products</a:t>
            </a:r>
            <a:endParaRPr lang="en-US" sz="3600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88109623" name="Rectangle 1288109622">
            <a:extLst>
              <a:ext uri="{FF2B5EF4-FFF2-40B4-BE49-F238E27FC236}">
                <a16:creationId xmlns:a16="http://schemas.microsoft.com/office/drawing/2014/main" id="{B6EC40EF-6BE2-5BE3-B633-8B5E5D172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109614" name="Espace réservé du contenu 2">
            <a:extLst>
              <a:ext uri="{FF2B5EF4-FFF2-40B4-BE49-F238E27FC236}">
                <a16:creationId xmlns:a16="http://schemas.microsoft.com/office/drawing/2014/main" id="{8624AB95-8225-0CEC-D075-94351A01175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654732" y="850052"/>
            <a:ext cx="6390623" cy="5326911"/>
          </a:xfrm>
        </p:spPr>
        <p:txBody>
          <a:bodyPr vertOverflow="overflow" horzOverflow="overflow" vert="horz" lIns="91440" tIns="45720" rIns="91440" bIns="45720" numCol="1" spcCol="0" rtlCol="0" fromWordArt="0" anchor="t" anchorCtr="0" forceAA="0" compatLnSpc="0"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fr-FR" sz="2400" err="1">
                <a:latin typeface="Arial"/>
                <a:cs typeface="Arial"/>
              </a:rPr>
              <a:t>Retrieve</a:t>
            </a:r>
            <a:r>
              <a:rPr lang="fr-FR" sz="2400" dirty="0">
                <a:latin typeface="Arial"/>
                <a:cs typeface="Arial"/>
              </a:rPr>
              <a:t> the </a:t>
            </a:r>
            <a:r>
              <a:rPr lang="fr-FR" sz="2400" err="1">
                <a:latin typeface="Arial"/>
                <a:cs typeface="Arial"/>
              </a:rPr>
              <a:t>orders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err="1">
                <a:latin typeface="Arial"/>
                <a:cs typeface="Arial"/>
              </a:rPr>
              <a:t>that</a:t>
            </a:r>
            <a:r>
              <a:rPr lang="fr-FR" sz="2400" dirty="0">
                <a:latin typeface="Arial"/>
                <a:cs typeface="Arial"/>
              </a:rPr>
              <a:t> are the </a:t>
            </a:r>
            <a:r>
              <a:rPr lang="fr-FR" sz="2400" err="1">
                <a:latin typeface="Arial"/>
                <a:cs typeface="Arial"/>
              </a:rPr>
              <a:t>most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err="1">
                <a:latin typeface="Arial"/>
                <a:cs typeface="Arial"/>
              </a:rPr>
              <a:t>popular</a:t>
            </a:r>
            <a:r>
              <a:rPr lang="fr-FR" sz="2400" dirty="0">
                <a:latin typeface="Arial"/>
                <a:cs typeface="Arial"/>
              </a:rPr>
              <a:t> to the </a:t>
            </a:r>
            <a:r>
              <a:rPr lang="fr-FR" sz="2400" err="1">
                <a:latin typeface="Arial"/>
                <a:cs typeface="Arial"/>
              </a:rPr>
              <a:t>customers</a:t>
            </a:r>
            <a:r>
              <a:rPr lang="fr-FR" sz="2400" dirty="0">
                <a:latin typeface="Arial"/>
                <a:cs typeface="Arial"/>
              </a:rPr>
              <a:t> (best </a:t>
            </a:r>
            <a:r>
              <a:rPr lang="fr-FR" sz="2400" err="1">
                <a:latin typeface="Arial"/>
                <a:cs typeface="Arial"/>
              </a:rPr>
              <a:t>sellers</a:t>
            </a:r>
            <a:r>
              <a:rPr lang="fr-FR" sz="2400" dirty="0">
                <a:latin typeface="Arial"/>
                <a:cs typeface="Arial"/>
              </a:rPr>
              <a:t>)</a:t>
            </a:r>
            <a:endParaRPr lang="en-US"/>
          </a:p>
          <a:p>
            <a:pPr marL="0" indent="0">
              <a:buNone/>
              <a:defRPr/>
            </a:pPr>
            <a:r>
              <a:rPr lang="fr-FR" sz="2400" b="0" i="0" u="none" strike="noStrike" cap="none" spc="0" dirty="0">
                <a:latin typeface="Arial"/>
                <a:ea typeface="Arial"/>
                <a:cs typeface="Arial"/>
              </a:rPr>
              <a:t>SELECT</a:t>
            </a:r>
            <a:endParaRPr lang="fr-FR" sz="2400" b="0" i="0" u="none" strike="noStrike" cap="none" spc="0" dirty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2400">
                <a:latin typeface="Arial"/>
                <a:cs typeface="Arial"/>
              </a:rPr>
              <a:t>p.id,</a:t>
            </a:r>
            <a:endParaRPr lang="fr-FR" sz="2400" dirty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2400">
                <a:latin typeface="Arial"/>
                <a:cs typeface="Arial"/>
              </a:rPr>
              <a:t>p.name,</a:t>
            </a:r>
            <a:endParaRPr lang="fr-FR"/>
          </a:p>
          <a:p>
            <a:pPr marL="0" indent="0">
              <a:buNone/>
              <a:defRPr/>
            </a:pPr>
            <a:r>
              <a:rPr lang="fr-FR" sz="2400">
                <a:latin typeface="Arial"/>
                <a:ea typeface="Arial"/>
                <a:cs typeface="Arial"/>
              </a:rPr>
              <a:t>SUM(</a:t>
            </a:r>
            <a:r>
              <a:rPr lang="fr-FR" sz="2400" err="1">
                <a:latin typeface="Arial"/>
                <a:ea typeface="Arial"/>
                <a:cs typeface="Arial"/>
              </a:rPr>
              <a:t>oi.quantity</a:t>
            </a:r>
            <a:r>
              <a:rPr lang="fr-FR" sz="2400">
                <a:latin typeface="Arial"/>
                <a:ea typeface="Arial"/>
                <a:cs typeface="Arial"/>
              </a:rPr>
              <a:t>) AS </a:t>
            </a:r>
            <a:r>
              <a:rPr lang="fr-FR" sz="2400" err="1">
                <a:latin typeface="Arial"/>
                <a:ea typeface="Arial"/>
                <a:cs typeface="Arial"/>
              </a:rPr>
              <a:t>totalOrdered</a:t>
            </a:r>
            <a:endParaRPr lang="fr-FR" sz="2400" b="0" i="0" u="none" strike="noStrike" cap="none" spc="0" dirty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2400" b="0" i="0" u="none" strike="noStrike" cap="none" spc="0">
                <a:latin typeface="Arial"/>
                <a:ea typeface="Arial"/>
                <a:cs typeface="Arial"/>
              </a:rPr>
              <a:t>FROM</a:t>
            </a:r>
            <a:endParaRPr lang="fr-FR" sz="2400" b="0" i="0" u="none" strike="noStrike" cap="none" spc="0" dirty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2400" err="1">
                <a:latin typeface="Arial"/>
                <a:cs typeface="Arial"/>
              </a:rPr>
              <a:t>product</a:t>
            </a:r>
            <a:r>
              <a:rPr lang="fr-FR" sz="2400">
                <a:latin typeface="Arial"/>
                <a:cs typeface="Arial"/>
              </a:rPr>
              <a:t> AS p</a:t>
            </a:r>
            <a:endParaRPr lang="fr-FR" sz="2400" dirty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2400">
                <a:latin typeface="Arial"/>
                <a:cs typeface="Arial"/>
              </a:rPr>
              <a:t>JOIN</a:t>
            </a:r>
            <a:endParaRPr lang="fr-FR"/>
          </a:p>
          <a:p>
            <a:pPr marL="0" indent="0">
              <a:buNone/>
              <a:defRPr/>
            </a:pPr>
            <a:r>
              <a:rPr lang="fr-FR" sz="2400" err="1">
                <a:latin typeface="Arial"/>
                <a:ea typeface="Arial"/>
                <a:cs typeface="Arial"/>
              </a:rPr>
              <a:t>orderitem</a:t>
            </a:r>
            <a:r>
              <a:rPr lang="fr-FR" sz="2400">
                <a:latin typeface="Arial"/>
                <a:ea typeface="Arial"/>
                <a:cs typeface="Arial"/>
              </a:rPr>
              <a:t> AS </a:t>
            </a:r>
            <a:r>
              <a:rPr lang="fr-FR" sz="2400" err="1">
                <a:latin typeface="Arial"/>
                <a:ea typeface="Arial"/>
                <a:cs typeface="Arial"/>
              </a:rPr>
              <a:t>oi</a:t>
            </a:r>
            <a:r>
              <a:rPr lang="fr-FR" sz="2400">
                <a:latin typeface="Arial"/>
                <a:ea typeface="Arial"/>
                <a:cs typeface="Arial"/>
              </a:rPr>
              <a:t> ON p.id = </a:t>
            </a:r>
            <a:r>
              <a:rPr lang="fr-FR" sz="2400" err="1">
                <a:latin typeface="Arial"/>
                <a:ea typeface="Arial"/>
                <a:cs typeface="Arial"/>
              </a:rPr>
              <a:t>oi.productID</a:t>
            </a:r>
            <a:endParaRPr lang="fr-FR" sz="2400" dirty="0">
              <a:latin typeface="Arial"/>
              <a:ea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2400">
                <a:latin typeface="Arial"/>
                <a:ea typeface="Arial"/>
                <a:cs typeface="Arial"/>
              </a:rPr>
              <a:t>GROUP BY</a:t>
            </a:r>
            <a:endParaRPr lang="fr-FR" sz="2400" dirty="0">
              <a:latin typeface="Arial"/>
              <a:ea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2400">
                <a:latin typeface="Arial"/>
                <a:ea typeface="Arial"/>
                <a:cs typeface="Arial"/>
              </a:rPr>
              <a:t>p.id, p.name</a:t>
            </a:r>
            <a:endParaRPr lang="fr-FR"/>
          </a:p>
          <a:p>
            <a:pPr marL="0" indent="0">
              <a:buNone/>
              <a:defRPr/>
            </a:pPr>
            <a:r>
              <a:rPr lang="fr-FR" sz="2400" dirty="0">
                <a:latin typeface="Arial"/>
                <a:ea typeface="Arial"/>
                <a:cs typeface="Arial"/>
              </a:rPr>
              <a:t>ORDER BY</a:t>
            </a:r>
            <a:endParaRPr lang="en-US"/>
          </a:p>
          <a:p>
            <a:pPr marL="0" indent="0">
              <a:buNone/>
              <a:defRPr/>
            </a:pPr>
            <a:r>
              <a:rPr lang="fr-FR" sz="2400" err="1"/>
              <a:t>totalOrdered</a:t>
            </a:r>
            <a:r>
              <a:rPr lang="fr-FR" sz="2400" dirty="0"/>
              <a:t> DESC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48440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F6A90C-B28C-302F-641A-8D8744E4A07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8109619" name="Rectangle 1288109618">
            <a:extLst>
              <a:ext uri="{FF2B5EF4-FFF2-40B4-BE49-F238E27FC236}">
                <a16:creationId xmlns:a16="http://schemas.microsoft.com/office/drawing/2014/main" id="{3C72E878-A6FA-5293-490D-5B10A854A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109621" name="Rectangle 1288109620">
            <a:extLst>
              <a:ext uri="{FF2B5EF4-FFF2-40B4-BE49-F238E27FC236}">
                <a16:creationId xmlns:a16="http://schemas.microsoft.com/office/drawing/2014/main" id="{9B49D3B6-9824-0296-121A-277BCE22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08667" name="Titre 1">
            <a:extLst>
              <a:ext uri="{FF2B5EF4-FFF2-40B4-BE49-F238E27FC236}">
                <a16:creationId xmlns:a16="http://schemas.microsoft.com/office/drawing/2014/main" id="{8A912E7A-C230-5357-EE71-41ADC0C2F97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rgbClr val="FFFFFF"/>
                </a:solidFill>
              </a:rPr>
              <a:t>Queries </a:t>
            </a:r>
            <a:r>
              <a:rPr lang="en-US" sz="3600" b="0" i="0" u="none" strike="noStrike" cap="none" spc="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– </a:t>
            </a:r>
            <a:r>
              <a:rPr lang="en-US" sz="3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Average order value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88109623" name="Rectangle 1288109622">
            <a:extLst>
              <a:ext uri="{FF2B5EF4-FFF2-40B4-BE49-F238E27FC236}">
                <a16:creationId xmlns:a16="http://schemas.microsoft.com/office/drawing/2014/main" id="{1B26E1FE-62B1-C52D-5556-7A563E5D5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109614" name="Espace réservé du contenu 2">
            <a:extLst>
              <a:ext uri="{FF2B5EF4-FFF2-40B4-BE49-F238E27FC236}">
                <a16:creationId xmlns:a16="http://schemas.microsoft.com/office/drawing/2014/main" id="{30A71E00-B314-F992-846A-ADC763B9601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654732" y="850052"/>
            <a:ext cx="6390623" cy="5326911"/>
          </a:xfrm>
        </p:spPr>
        <p:txBody>
          <a:bodyPr vertOverflow="overflow" horzOverflow="overflow" vert="horz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fr-FR" sz="2400" dirty="0" err="1">
                <a:latin typeface="Arial"/>
                <a:cs typeface="Arial"/>
              </a:rPr>
              <a:t>Average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price</a:t>
            </a:r>
            <a:r>
              <a:rPr lang="fr-FR" sz="2400" dirty="0">
                <a:latin typeface="Arial"/>
                <a:cs typeface="Arial"/>
              </a:rPr>
              <a:t> of an </a:t>
            </a:r>
            <a:r>
              <a:rPr lang="fr-FR" sz="2400" dirty="0" err="1">
                <a:latin typeface="Arial"/>
                <a:cs typeface="Arial"/>
              </a:rPr>
              <a:t>order</a:t>
            </a:r>
            <a:r>
              <a:rPr lang="fr-FR" sz="2400" dirty="0">
                <a:latin typeface="Arial"/>
                <a:cs typeface="Arial"/>
              </a:rPr>
              <a:t> (</a:t>
            </a:r>
            <a:r>
              <a:rPr lang="fr-FR" sz="2400" dirty="0" err="1">
                <a:latin typeface="Arial"/>
                <a:cs typeface="Arial"/>
              </a:rPr>
              <a:t>according</a:t>
            </a:r>
            <a:r>
              <a:rPr lang="fr-FR" sz="2400" dirty="0">
                <a:latin typeface="Arial"/>
                <a:cs typeface="Arial"/>
              </a:rPr>
              <a:t> to the </a:t>
            </a:r>
            <a:r>
              <a:rPr lang="fr-FR" sz="2400" dirty="0" err="1">
                <a:latin typeface="Arial"/>
                <a:cs typeface="Arial"/>
              </a:rPr>
              <a:t>order</a:t>
            </a:r>
            <a:r>
              <a:rPr lang="fr-FR" sz="2400" dirty="0">
                <a:latin typeface="Arial"/>
                <a:cs typeface="Arial"/>
              </a:rPr>
              <a:t> made by all the clients)</a:t>
            </a:r>
            <a:endParaRPr lang="fr-FR" sz="2400" dirty="0"/>
          </a:p>
          <a:p>
            <a:pPr marL="0" indent="0">
              <a:buNone/>
              <a:defRPr/>
            </a:pPr>
            <a:r>
              <a:rPr lang="fr-FR" sz="2400" b="0" i="0" u="none" strike="noStrike" cap="none" spc="0" dirty="0">
                <a:latin typeface="Arial"/>
                <a:ea typeface="Arial"/>
                <a:cs typeface="Arial"/>
              </a:rPr>
              <a:t>SELECT</a:t>
            </a:r>
            <a:endParaRPr lang="fr-FR" sz="2400" b="0" i="0" u="none" strike="noStrike" cap="none" spc="0" dirty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2400" dirty="0">
                <a:latin typeface="Arial"/>
                <a:cs typeface="Arial"/>
              </a:rPr>
              <a:t>ROUND</a:t>
            </a:r>
            <a:r>
              <a:rPr lang="fr-FR" sz="2400" dirty="0">
                <a:latin typeface="Arial"/>
                <a:ea typeface="Arial"/>
                <a:cs typeface="Arial"/>
              </a:rPr>
              <a:t>(AVG(</a:t>
            </a:r>
            <a:r>
              <a:rPr lang="fr-FR" sz="2400" dirty="0" err="1">
                <a:latin typeface="Arial"/>
                <a:ea typeface="Arial"/>
                <a:cs typeface="Arial"/>
              </a:rPr>
              <a:t>o.amount</a:t>
            </a:r>
            <a:r>
              <a:rPr lang="fr-FR" sz="2400" dirty="0">
                <a:latin typeface="Arial"/>
                <a:ea typeface="Arial"/>
                <a:cs typeface="Arial"/>
              </a:rPr>
              <a:t>), 2) AS </a:t>
            </a:r>
            <a:r>
              <a:rPr lang="fr-FR" sz="2400" dirty="0" err="1">
                <a:latin typeface="Arial"/>
                <a:ea typeface="Arial"/>
                <a:cs typeface="Arial"/>
              </a:rPr>
              <a:t>averageOrderValue</a:t>
            </a:r>
            <a:endParaRPr lang="fr-FR" sz="2400" b="0" i="0" u="none" strike="noStrike" cap="none" spc="0" dirty="0" err="1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2400" b="0" i="0" u="none" strike="noStrike" cap="none" spc="0" dirty="0">
                <a:latin typeface="Arial"/>
                <a:ea typeface="Arial"/>
                <a:cs typeface="Arial"/>
              </a:rPr>
              <a:t>FROM</a:t>
            </a:r>
            <a:endParaRPr lang="fr-FR" sz="2400" b="0" i="0" u="none" strike="noStrike" cap="none" spc="0" dirty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2400" dirty="0">
                <a:latin typeface="Arial"/>
                <a:cs typeface="Arial"/>
              </a:rPr>
              <a:t>"</a:t>
            </a:r>
            <a:r>
              <a:rPr lang="fr-FR" sz="2400" dirty="0" err="1">
                <a:latin typeface="Arial"/>
                <a:cs typeface="Arial"/>
              </a:rPr>
              <a:t>order</a:t>
            </a:r>
            <a:r>
              <a:rPr lang="fr-FR" sz="2400" dirty="0"/>
              <a:t>" </a:t>
            </a:r>
            <a:r>
              <a:rPr lang="fr-FR" sz="2400" dirty="0">
                <a:latin typeface="Arial"/>
                <a:ea typeface="Arial"/>
                <a:cs typeface="Arial"/>
              </a:rPr>
              <a:t>AS o;</a:t>
            </a:r>
            <a:endParaRPr lang="fr-FR" sz="2400" dirty="0"/>
          </a:p>
          <a:p>
            <a:pPr marL="0" indent="0">
              <a:buNone/>
              <a:defRPr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4334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971137" name="Rectangle 186997113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9971139" name="Oval 1869971138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9971132" name="Titre 1"/>
          <p:cNvSpPr>
            <a:spLocks noGrp="1"/>
          </p:cNvSpPr>
          <p:nvPr>
            <p:ph type="title"/>
          </p:nvPr>
        </p:nvSpPr>
        <p:spPr bwMode="auto"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What is SQLite ?</a:t>
            </a:r>
          </a:p>
        </p:txBody>
      </p:sp>
      <p:grpSp>
        <p:nvGrpSpPr>
          <p:cNvPr id="1869971141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869971142" name="Freeform: Shape 1869971141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43" name="Freeform: Shape 186997114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69971145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69971147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86997114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869971150" name="Freeform: Shape 186997114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51" name="Freeform: Shape 186997115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52" name="Freeform: Shape 186997115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53" name="Freeform: Shape 186997115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54" name="Freeform: Shape 186997115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55" name="Freeform: Shape 186997115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56" name="Freeform: Shape 186997115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57" name="Freeform: Shape 186997115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58" name="Freeform: Shape 186997115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59" name="Freeform: Shape 186997115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60" name="Freeform: Shape 186997115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61" name="Freeform: Shape 186997116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62" name="Freeform: Shape 186997116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63" name="Freeform: Shape 186997116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64" name="Freeform: Shape 186997116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65" name="Freeform: Shape 186997116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66" name="Freeform: Shape 186997116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67" name="Freeform: Shape 186997116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68" name="Freeform: Shape 186997116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69" name="Freeform: Shape 186997116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70" name="Freeform: Shape 186997116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71" name="Freeform: Shape 186997117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72" name="Freeform: Shape 186997117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73" name="Freeform: Shape 186997117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74" name="Freeform: Shape 186997117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75" name="Freeform: Shape 186997117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76" name="Freeform: Shape 186997117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77" name="Freeform: Shape 186997117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78" name="Freeform: Shape 186997117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79" name="Freeform: Shape 186997117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80" name="Freeform: Shape 186997117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81" name="Freeform: Shape 186997118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82" name="Freeform: Shape 186997118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83" name="Freeform: Shape 186997118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84" name="Freeform: Shape 186997118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85" name="Freeform: Shape 186997118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86" name="Freeform: Shape 186997118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87" name="Freeform: Shape 186997118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88" name="Freeform: Shape 186997118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89" name="Freeform: Shape 186997118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90" name="Freeform: Shape 186997118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91" name="Freeform: Shape 186997119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92" name="Freeform: Shape 186997119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93" name="Freeform: Shape 186997119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94" name="Freeform: Shape 186997119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95" name="Freeform: Shape 186997119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96" name="Freeform: Shape 186997119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97" name="Freeform: Shape 186997119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98" name="Freeform: Shape 186997119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199" name="Freeform: Shape 186997119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00" name="Freeform: Shape 186997119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01" name="Freeform: Shape 186997120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02" name="Freeform: Shape 186997120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03" name="Freeform: Shape 186997120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04" name="Freeform: Shape 186997120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05" name="Freeform: Shape 186997120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06" name="Freeform: Shape 186997120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07" name="Freeform: Shape 186997120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08" name="Freeform: Shape 186997120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09" name="Freeform: Shape 186997120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10" name="Freeform: Shape 186997120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11" name="Freeform: Shape 186997121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12" name="Freeform: Shape 186997121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13" name="Freeform: Shape 186997121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14" name="Freeform: Shape 186997121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15" name="Freeform: Shape 186997121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16" name="Freeform: Shape 186997121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17" name="Freeform: Shape 186997121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18" name="Freeform: Shape 186997121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19" name="Freeform: Shape 186997121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20" name="Freeform: Shape 186997121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21" name="Freeform: Shape 186997122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22" name="Freeform: Shape 186997122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23" name="Freeform: Shape 186997122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24" name="Freeform: Shape 186997122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25" name="Freeform: Shape 186997122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26" name="Freeform: Shape 186997122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27" name="Freeform: Shape 186997122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28" name="Freeform: Shape 186997122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29" name="Freeform: Shape 186997122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30" name="Freeform: Shape 186997122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31" name="Freeform: Shape 186997123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32" name="Freeform: Shape 186997123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33" name="Freeform: Shape 186997123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34" name="Freeform: Shape 186997123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35" name="Freeform: Shape 186997123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36" name="Freeform: Shape 186997123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37" name="Freeform: Shape 186997123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38" name="Freeform: Shape 186997123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39" name="Freeform: Shape 186997123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40" name="Freeform: Shape 186997123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41" name="Freeform: Shape 186997124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42" name="Freeform: Shape 186997124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43" name="Freeform: Shape 186997124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44" name="Freeform: Shape 186997124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45" name="Freeform: Shape 186997124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46" name="Freeform: Shape 186997124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47" name="Freeform: Shape 186997124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48" name="Freeform: Shape 186997124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49" name="Freeform: Shape 186997124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50" name="Freeform: Shape 186997124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51" name="Freeform: Shape 186997125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52" name="Freeform: Shape 186997125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53" name="Freeform: Shape 186997125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54" name="Freeform: Shape 186997125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55" name="Freeform: Shape 186997125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56" name="Freeform: Shape 186997125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57" name="Freeform: Shape 186997125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58" name="Freeform: Shape 186997125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59" name="Freeform: Shape 186997125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60" name="Freeform: Shape 186997125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61" name="Freeform: Shape 186997126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62" name="Freeform: Shape 186997126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63" name="Freeform: Shape 186997126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64" name="Freeform: Shape 186997126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65" name="Freeform: Shape 186997126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66" name="Freeform: Shape 186997126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67" name="Freeform: Shape 186997126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68" name="Freeform: Shape 186997126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69" name="Freeform: Shape 186997126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70" name="Freeform: Shape 186997126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71" name="Freeform: Shape 186997127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72" name="Freeform: Shape 186997127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73" name="Freeform: Shape 186997127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74" name="Freeform: Shape 186997127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75" name="Freeform: Shape 186997127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76" name="Freeform: Shape 186997127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77" name="Freeform: Shape 186997127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78" name="Freeform: Shape 186997127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79" name="Freeform: Shape 186997127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80" name="Freeform: Shape 186997127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81" name="Freeform: Shape 186997128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82" name="Freeform: Shape 186997128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83" name="Freeform: Shape 186997128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84" name="Freeform: Shape 186997128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85" name="Freeform: Shape 186997128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86" name="Freeform: Shape 186997128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87" name="Freeform: Shape 186997128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88" name="Freeform: Shape 186997128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89" name="Freeform: Shape 186997128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90" name="Freeform: Shape 186997128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91" name="Freeform: Shape 186997129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92" name="Freeform: Shape 186997129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93" name="Freeform: Shape 186997129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94" name="Freeform: Shape 186997129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95" name="Freeform: Shape 186997129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96" name="Freeform: Shape 186997129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97" name="Freeform: Shape 186997129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98" name="Freeform: Shape 186997129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299" name="Freeform: Shape 186997129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00" name="Freeform: Shape 186997129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01" name="Freeform: Shape 186997130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02" name="Freeform: Shape 186997130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03" name="Freeform: Shape 186997130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04" name="Freeform: Shape 186997130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05" name="Freeform: Shape 186997130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06" name="Freeform: Shape 186997130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07" name="Freeform: Shape 186997130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08" name="Freeform: Shape 186997130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09" name="Freeform: Shape 186997130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10" name="Freeform: Shape 186997130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11" name="Freeform: Shape 186997131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12" name="Freeform: Shape 186997131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13" name="Freeform: Shape 186997131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14" name="Freeform: Shape 186997131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15" name="Freeform: Shape 186997131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16" name="Freeform: Shape 186997131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17" name="Freeform: Shape 186997131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18" name="Freeform: Shape 186997131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69971320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869971321" name="Freeform: Shape 1869971320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22" name="Freeform: Shape 1869971321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23" name="Freeform: Shape 1869971322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24" name="Freeform: Shape 1869971323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25" name="Freeform: Shape 1869971324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26" name="Freeform: Shape 1869971325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27" name="Freeform: Shape 1869971326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28" name="Freeform: Shape 1869971327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29" name="Freeform: Shape 1869971328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30" name="Freeform: Shape 1869971329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31" name="Freeform: Shape 1869971330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32" name="Freeform: Shape 1869971331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33" name="Freeform: Shape 1869971332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34" name="Freeform: Shape 1869971333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35" name="Freeform: Shape 1869971334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36" name="Freeform: Shape 1869971335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37" name="Freeform: Shape 1869971336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38" name="Freeform: Shape 1869971337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39" name="Freeform: Shape 1869971338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40" name="Freeform: Shape 1869971339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41" name="Freeform: Shape 1869971340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42" name="Freeform: Shape 1869971341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43" name="Freeform: Shape 1869971342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44" name="Freeform: Shape 1869971343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45" name="Freeform: Shape 1869971344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46" name="Freeform: Shape 1869971345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47" name="Freeform: Shape 1869971346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48" name="Freeform: Shape 1869971347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49" name="Freeform: Shape 1869971348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50" name="Freeform: Shape 1869971349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51" name="Freeform: Shape 1869971350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52" name="Freeform: Shape 1869971351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53" name="Freeform: Shape 1869971352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54" name="Freeform: Shape 1869971353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55" name="Freeform: Shape 1869971354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56" name="Freeform: Shape 1869971355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57" name="Freeform: Shape 1869971356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58" name="Freeform: Shape 1869971357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59" name="Freeform: Shape 1869971358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60" name="Freeform: Shape 1869971359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61" name="Freeform: Shape 1869971360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62" name="Freeform: Shape 1869971361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63" name="Freeform: Shape 1869971362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64" name="Freeform: Shape 1869971363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65" name="Freeform: Shape 1869971364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66" name="Freeform: Shape 1869971365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67" name="Freeform: Shape 1869971366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68" name="Freeform: Shape 1869971367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69" name="Freeform: Shape 1869971368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70" name="Freeform: Shape 1869971369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71" name="Freeform: Shape 1869971370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72" name="Freeform: Shape 1869971371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73" name="Freeform: Shape 1869971372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74" name="Freeform: Shape 1869971373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75" name="Freeform: Shape 1869971374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76" name="Freeform: Shape 1869971375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77" name="Freeform: Shape 1869971376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78" name="Freeform: Shape 1869971377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79" name="Freeform: Shape 1869971378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80" name="Freeform: Shape 1869971379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81" name="Freeform: Shape 1869971380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82" name="Freeform: Shape 1869971381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83" name="Freeform: Shape 1869971382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84" name="Freeform: Shape 1869971383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85" name="Freeform: Shape 1869971384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86" name="Freeform: Shape 1869971385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87" name="Freeform: Shape 1869971386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88" name="Freeform: Shape 1869971387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89" name="Freeform: Shape 1869971388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90" name="Freeform: Shape 1869971389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91" name="Freeform: Shape 1869971390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92" name="Freeform: Shape 1869971391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93" name="Freeform: Shape 1869971392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94" name="Freeform: Shape 1869971393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95" name="Freeform: Shape 1869971394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96" name="Freeform: Shape 1869971395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97" name="Freeform: Shape 1869971396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98" name="Freeform: Shape 1869971397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399" name="Freeform: Shape 1869971398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00" name="Freeform: Shape 1869971399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01" name="Freeform: Shape 1869971400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02" name="Freeform: Shape 1869971401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03" name="Freeform: Shape 1869971402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04" name="Freeform: Shape 1869971403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05" name="Freeform: Shape 1869971404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06" name="Freeform: Shape 1869971405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07" name="Freeform: Shape 1869971406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08" name="Freeform: Shape 1869971407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09" name="Freeform: Shape 1869971408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10" name="Freeform: Shape 1869971409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11" name="Freeform: Shape 1869971410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12" name="Freeform: Shape 1869971411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13" name="Freeform: Shape 1869971412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14" name="Freeform: Shape 1869971413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15" name="Freeform: Shape 1869971414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16" name="Freeform: Shape 1869971415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17" name="Freeform: Shape 1869971416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18" name="Freeform: Shape 1869971417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19" name="Freeform: Shape 1869971418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20" name="Freeform: Shape 1869971419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21" name="Freeform: Shape 1869971420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22" name="Freeform: Shape 1869971421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23" name="Freeform: Shape 1869971422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24" name="Freeform: Shape 1869971423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25" name="Freeform: Shape 1869971424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26" name="Freeform: Shape 1869971425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27" name="Freeform: Shape 1869971426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28" name="Freeform: Shape 1869971427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29" name="Freeform: Shape 1869971428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30" name="Freeform: Shape 1869971429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31" name="Freeform: Shape 1869971430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32" name="Freeform: Shape 1869971431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33" name="Freeform: Shape 1869971432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34" name="Freeform: Shape 1869971433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35" name="Freeform: Shape 1869971434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36" name="Freeform: Shape 1869971435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37" name="Freeform: Shape 1869971436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38" name="Freeform: Shape 1869971437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39" name="Freeform: Shape 1869971438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40" name="Freeform: Shape 1869971439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41" name="Freeform: Shape 1869971440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42" name="Freeform: Shape 1869971441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43" name="Freeform: Shape 1869971442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44" name="Freeform: Shape 1869971443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45" name="Freeform: Shape 1869971444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46" name="Freeform: Shape 1869971445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47" name="Freeform: Shape 1869971446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48" name="Freeform: Shape 1869971447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49" name="Freeform: Shape 1869971448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50" name="Freeform: Shape 1869971449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51" name="Freeform: Shape 1869971450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52" name="Freeform: Shape 1869971451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53" name="Freeform: Shape 1869971452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54" name="Freeform: Shape 1869971453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55" name="Freeform: Shape 1869971454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56" name="Freeform: Shape 1869971455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57" name="Freeform: Shape 1869971456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58" name="Freeform: Shape 1869971457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59" name="Freeform: Shape 1869971458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60" name="Freeform: Shape 1869971459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61" name="Freeform: Shape 1869971460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62" name="Freeform: Shape 1869971461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63" name="Freeform: Shape 1869971462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64" name="Freeform: Shape 1869971463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65" name="Freeform: Shape 1869971464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66" name="Freeform: Shape 1869971465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67" name="Freeform: Shape 1869971466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68" name="Freeform: Shape 1869971467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69" name="Freeform: Shape 1869971468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70" name="Freeform: Shape 1869971469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71" name="Freeform: Shape 1869971470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72" name="Freeform: Shape 1869971471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73" name="Freeform: Shape 1869971472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74" name="Freeform: Shape 1869971473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75" name="Freeform: Shape 1869971474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76" name="Freeform: Shape 1869971475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77" name="Freeform: Shape 1869971476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78" name="Freeform: Shape 1869971477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79" name="Freeform: Shape 1869971478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80" name="Freeform: Shape 1869971479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81" name="Freeform: Shape 1869971480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82" name="Freeform: Shape 1869971481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83" name="Freeform: Shape 1869971482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84" name="Freeform: Shape 1869971483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85" name="Freeform: Shape 1869971484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86" name="Freeform: Shape 1869971485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87" name="Freeform: Shape 1869971486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88" name="Freeform: Shape 1869971487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971489" name="Freeform: Shape 1869971488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15964320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11th database engine DB-Engines</a:t>
            </a: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Software in C</a:t>
            </a: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Relational and transactionnal db engine</a:t>
            </a: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Serverless -&gt; local file</a:t>
            </a: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Simple to integrate into apps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6452861" name="Rectangle 177645286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6452863" name="Oval 1776452862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452856" name="Titre 1"/>
          <p:cNvSpPr>
            <a:spLocks noGrp="1"/>
          </p:cNvSpPr>
          <p:nvPr>
            <p:ph type="title"/>
          </p:nvPr>
        </p:nvSpPr>
        <p:spPr bwMode="auto"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Portability and performance</a:t>
            </a:r>
          </a:p>
        </p:txBody>
      </p:sp>
      <p:grpSp>
        <p:nvGrpSpPr>
          <p:cNvPr id="177645286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776452866" name="Freeform: Shape 177645286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67" name="Freeform: Shape 177645286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76452869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76452871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77645287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776452874" name="Freeform: Shape 1776452873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75" name="Freeform: Shape 1776452874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76" name="Freeform: Shape 1776452875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77" name="Freeform: Shape 1776452876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78" name="Freeform: Shape 1776452877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79" name="Freeform: Shape 177645287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80" name="Freeform: Shape 1776452879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81" name="Freeform: Shape 1776452880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82" name="Freeform: Shape 1776452881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83" name="Freeform: Shape 1776452882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84" name="Freeform: Shape 1776452883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85" name="Freeform: Shape 1776452884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86" name="Freeform: Shape 1776452885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87" name="Freeform: Shape 1776452886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88" name="Freeform: Shape 177645288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89" name="Freeform: Shape 1776452888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90" name="Freeform: Shape 1776452889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91" name="Freeform: Shape 1776452890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92" name="Freeform: Shape 1776452891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93" name="Freeform: Shape 1776452892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94" name="Freeform: Shape 1776452893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95" name="Freeform: Shape 1776452894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96" name="Freeform: Shape 1776452895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97" name="Freeform: Shape 1776452896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98" name="Freeform: Shape 1776452897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899" name="Freeform: Shape 1776452898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00" name="Freeform: Shape 1776452899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01" name="Freeform: Shape 1776452900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02" name="Freeform: Shape 1776452901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03" name="Freeform: Shape 1776452902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04" name="Freeform: Shape 1776452903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05" name="Freeform: Shape 1776452904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06" name="Freeform: Shape 1776452905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07" name="Freeform: Shape 1776452906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08" name="Freeform: Shape 1776452907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09" name="Freeform: Shape 1776452908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10" name="Freeform: Shape 1776452909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11" name="Freeform: Shape 1776452910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12" name="Freeform: Shape 1776452911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13" name="Freeform: Shape 1776452912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14" name="Freeform: Shape 1776452913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15" name="Freeform: Shape 1776452914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16" name="Freeform: Shape 1776452915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17" name="Freeform: Shape 1776452916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18" name="Freeform: Shape 1776452917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19" name="Freeform: Shape 1776452918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20" name="Freeform: Shape 1776452919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21" name="Freeform: Shape 1776452920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22" name="Freeform: Shape 1776452921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23" name="Freeform: Shape 1776452922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24" name="Freeform: Shape 1776452923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25" name="Freeform: Shape 1776452924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26" name="Freeform: Shape 1776452925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27" name="Freeform: Shape 1776452926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28" name="Freeform: Shape 1776452927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29" name="Freeform: Shape 1776452928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30" name="Freeform: Shape 1776452929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31" name="Freeform: Shape 1776452930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32" name="Freeform: Shape 1776452931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33" name="Freeform: Shape 1776452932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34" name="Freeform: Shape 1776452933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35" name="Freeform: Shape 1776452934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36" name="Freeform: Shape 1776452935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37" name="Freeform: Shape 1776452936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38" name="Freeform: Shape 1776452937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39" name="Freeform: Shape 1776452938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40" name="Freeform: Shape 1776452939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41" name="Freeform: Shape 1776452940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42" name="Freeform: Shape 1776452941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43" name="Freeform: Shape 1776452942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44" name="Freeform: Shape 1776452943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45" name="Freeform: Shape 1776452944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46" name="Freeform: Shape 1776452945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47" name="Freeform: Shape 1776452946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48" name="Freeform: Shape 1776452947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49" name="Freeform: Shape 1776452948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50" name="Freeform: Shape 1776452949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51" name="Freeform: Shape 1776452950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52" name="Freeform: Shape 1776452951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53" name="Freeform: Shape 1776452952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54" name="Freeform: Shape 1776452953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55" name="Freeform: Shape 1776452954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56" name="Freeform: Shape 1776452955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57" name="Freeform: Shape 1776452956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58" name="Freeform: Shape 1776452957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59" name="Freeform: Shape 1776452958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60" name="Freeform: Shape 1776452959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61" name="Freeform: Shape 1776452960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62" name="Freeform: Shape 1776452961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63" name="Freeform: Shape 1776452962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64" name="Freeform: Shape 1776452963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65" name="Freeform: Shape 1776452964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66" name="Freeform: Shape 1776452965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67" name="Freeform: Shape 1776452966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68" name="Freeform: Shape 1776452967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69" name="Freeform: Shape 1776452968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70" name="Freeform: Shape 1776452969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71" name="Freeform: Shape 1776452970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72" name="Freeform: Shape 1776452971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73" name="Freeform: Shape 1776452972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74" name="Freeform: Shape 1776452973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75" name="Freeform: Shape 1776452974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76" name="Freeform: Shape 1776452975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77" name="Freeform: Shape 1776452976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78" name="Freeform: Shape 1776452977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79" name="Freeform: Shape 1776452978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80" name="Freeform: Shape 1776452979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81" name="Freeform: Shape 1776452980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82" name="Freeform: Shape 1776452981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83" name="Freeform: Shape 1776452982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84" name="Freeform: Shape 1776452983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85" name="Freeform: Shape 1776452984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86" name="Freeform: Shape 1776452985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87" name="Freeform: Shape 1776452986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88" name="Freeform: Shape 1776452987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89" name="Freeform: Shape 1776452988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90" name="Freeform: Shape 1776452989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91" name="Freeform: Shape 1776452990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92" name="Freeform: Shape 1776452991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93" name="Freeform: Shape 1776452992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94" name="Freeform: Shape 1776452993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95" name="Freeform: Shape 1776452994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96" name="Freeform: Shape 1776452995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97" name="Freeform: Shape 1776452996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98" name="Freeform: Shape 1776452997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2999" name="Freeform: Shape 1776452998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00" name="Freeform: Shape 1776452999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01" name="Freeform: Shape 1776453000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02" name="Freeform: Shape 1776453001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03" name="Freeform: Shape 1776453002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04" name="Freeform: Shape 1776453003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05" name="Freeform: Shape 1776453004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06" name="Freeform: Shape 1776453005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07" name="Freeform: Shape 1776453006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08" name="Freeform: Shape 1776453007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09" name="Freeform: Shape 1776453008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10" name="Freeform: Shape 1776453009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11" name="Freeform: Shape 1776453010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12" name="Freeform: Shape 1776453011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13" name="Freeform: Shape 1776453012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14" name="Freeform: Shape 1776453013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15" name="Freeform: Shape 1776453014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16" name="Freeform: Shape 1776453015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17" name="Freeform: Shape 1776453016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18" name="Freeform: Shape 1776453017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19" name="Freeform: Shape 1776453018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20" name="Freeform: Shape 1776453019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21" name="Freeform: Shape 1776453020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22" name="Freeform: Shape 1776453021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23" name="Freeform: Shape 1776453022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24" name="Freeform: Shape 1776453023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25" name="Freeform: Shape 1776453024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26" name="Freeform: Shape 1776453025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27" name="Freeform: Shape 1776453026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28" name="Freeform: Shape 1776453027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29" name="Freeform: Shape 1776453028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30" name="Freeform: Shape 1776453029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31" name="Freeform: Shape 1776453030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32" name="Freeform: Shape 1776453031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33" name="Freeform: Shape 1776453032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34" name="Freeform: Shape 1776453033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35" name="Freeform: Shape 1776453034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36" name="Freeform: Shape 1776453035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37" name="Freeform: Shape 1776453036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38" name="Freeform: Shape 1776453037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39" name="Freeform: Shape 1776453038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40" name="Freeform: Shape 1776453039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41" name="Freeform: Shape 1776453040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42" name="Freeform: Shape 1776453041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76453044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776453045" name="Freeform: Shape 1776453044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46" name="Freeform: Shape 1776453045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47" name="Freeform: Shape 1776453046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48" name="Freeform: Shape 1776453047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49" name="Freeform: Shape 1776453048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50" name="Freeform: Shape 1776453049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51" name="Freeform: Shape 1776453050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52" name="Freeform: Shape 1776453051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53" name="Freeform: Shape 1776453052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54" name="Freeform: Shape 1776453053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55" name="Freeform: Shape 1776453054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56" name="Freeform: Shape 1776453055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57" name="Freeform: Shape 1776453056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58" name="Freeform: Shape 1776453057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59" name="Freeform: Shape 1776453058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60" name="Freeform: Shape 1776453059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61" name="Freeform: Shape 1776453060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62" name="Freeform: Shape 1776453061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63" name="Freeform: Shape 1776453062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64" name="Freeform: Shape 1776453063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65" name="Freeform: Shape 1776453064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66" name="Freeform: Shape 1776453065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67" name="Freeform: Shape 1776453066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68" name="Freeform: Shape 1776453067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69" name="Freeform: Shape 1776453068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70" name="Freeform: Shape 1776453069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71" name="Freeform: Shape 1776453070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72" name="Freeform: Shape 1776453071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73" name="Freeform: Shape 1776453072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74" name="Freeform: Shape 1776453073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75" name="Freeform: Shape 1776453074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76" name="Freeform: Shape 1776453075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77" name="Freeform: Shape 1776453076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78" name="Freeform: Shape 1776453077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79" name="Freeform: Shape 1776453078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80" name="Freeform: Shape 1776453079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81" name="Freeform: Shape 1776453080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82" name="Freeform: Shape 1776453081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83" name="Freeform: Shape 1776453082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84" name="Freeform: Shape 1776453083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85" name="Freeform: Shape 1776453084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86" name="Freeform: Shape 1776453085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87" name="Freeform: Shape 1776453086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88" name="Freeform: Shape 1776453087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89" name="Freeform: Shape 1776453088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90" name="Freeform: Shape 1776453089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91" name="Freeform: Shape 1776453090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92" name="Freeform: Shape 1776453091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93" name="Freeform: Shape 1776453092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94" name="Freeform: Shape 1776453093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95" name="Freeform: Shape 1776453094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96" name="Freeform: Shape 1776453095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97" name="Freeform: Shape 1776453096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98" name="Freeform: Shape 1776453097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099" name="Freeform: Shape 1776453098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00" name="Freeform: Shape 1776453099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01" name="Freeform: Shape 1776453100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02" name="Freeform: Shape 1776453101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03" name="Freeform: Shape 1776453102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04" name="Freeform: Shape 1776453103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05" name="Freeform: Shape 1776453104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06" name="Freeform: Shape 1776453105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07" name="Freeform: Shape 1776453106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08" name="Freeform: Shape 1776453107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09" name="Freeform: Shape 1776453108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10" name="Freeform: Shape 1776453109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11" name="Freeform: Shape 1776453110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12" name="Freeform: Shape 1776453111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13" name="Freeform: Shape 1776453112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14" name="Freeform: Shape 1776453113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15" name="Freeform: Shape 1776453114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16" name="Freeform: Shape 1776453115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17" name="Freeform: Shape 1776453116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18" name="Freeform: Shape 1776453117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19" name="Freeform: Shape 1776453118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20" name="Freeform: Shape 1776453119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21" name="Freeform: Shape 1776453120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22" name="Freeform: Shape 1776453121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23" name="Freeform: Shape 1776453122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24" name="Freeform: Shape 1776453123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25" name="Freeform: Shape 1776453124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26" name="Freeform: Shape 1776453125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27" name="Freeform: Shape 1776453126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28" name="Freeform: Shape 1776453127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29" name="Freeform: Shape 1776453128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30" name="Freeform: Shape 1776453129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31" name="Freeform: Shape 1776453130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32" name="Freeform: Shape 1776453131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33" name="Freeform: Shape 1776453132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34" name="Freeform: Shape 1776453133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35" name="Freeform: Shape 1776453134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36" name="Freeform: Shape 1776453135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37" name="Freeform: Shape 1776453136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38" name="Freeform: Shape 1776453137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39" name="Freeform: Shape 1776453138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40" name="Freeform: Shape 1776453139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41" name="Freeform: Shape 1776453140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42" name="Freeform: Shape 1776453141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43" name="Freeform: Shape 1776453142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44" name="Freeform: Shape 1776453143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45" name="Freeform: Shape 1776453144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46" name="Freeform: Shape 1776453145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47" name="Freeform: Shape 1776453146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48" name="Freeform: Shape 1776453147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49" name="Freeform: Shape 1776453148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50" name="Freeform: Shape 1776453149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51" name="Freeform: Shape 1776453150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52" name="Freeform: Shape 1776453151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53" name="Freeform: Shape 1776453152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54" name="Freeform: Shape 1776453153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55" name="Freeform: Shape 1776453154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56" name="Freeform: Shape 1776453155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57" name="Freeform: Shape 1776453156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58" name="Freeform: Shape 1776453157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59" name="Freeform: Shape 1776453158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60" name="Freeform: Shape 1776453159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61" name="Freeform: Shape 1776453160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62" name="Freeform: Shape 1776453161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63" name="Freeform: Shape 1776453162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64" name="Freeform: Shape 1776453163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65" name="Freeform: Shape 1776453164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66" name="Freeform: Shape 1776453165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67" name="Freeform: Shape 1776453166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68" name="Freeform: Shape 1776453167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69" name="Freeform: Shape 1776453168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70" name="Freeform: Shape 1776453169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71" name="Freeform: Shape 1776453170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72" name="Freeform: Shape 1776453171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73" name="Freeform: Shape 1776453172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74" name="Freeform: Shape 1776453173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75" name="Freeform: Shape 1776453174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76" name="Freeform: Shape 1776453175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77" name="Freeform: Shape 1776453176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78" name="Freeform: Shape 1776453177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79" name="Freeform: Shape 1776453178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80" name="Freeform: Shape 1776453179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81" name="Freeform: Shape 1776453180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82" name="Freeform: Shape 1776453181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83" name="Freeform: Shape 1776453182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84" name="Freeform: Shape 1776453183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85" name="Freeform: Shape 1776453184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86" name="Freeform: Shape 1776453185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87" name="Freeform: Shape 1776453186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88" name="Freeform: Shape 1776453187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89" name="Freeform: Shape 1776453188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90" name="Freeform: Shape 1776453189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91" name="Freeform: Shape 1776453190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92" name="Freeform: Shape 1776453191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93" name="Freeform: Shape 1776453192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94" name="Freeform: Shape 1776453193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95" name="Freeform: Shape 1776453194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96" name="Freeform: Shape 1776453195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97" name="Freeform: Shape 1776453196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98" name="Freeform: Shape 1776453197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199" name="Freeform: Shape 1776453198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200" name="Freeform: Shape 1776453199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201" name="Freeform: Shape 1776453200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202" name="Freeform: Shape 1776453201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203" name="Freeform: Shape 1776453202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204" name="Freeform: Shape 1776453203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205" name="Freeform: Shape 1776453204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206" name="Freeform: Shape 1776453205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207" name="Freeform: Shape 1776453206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208" name="Freeform: Shape 1776453207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209" name="Freeform: Shape 1776453208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210" name="Freeform: Shape 1776453209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211" name="Freeform: Shape 1776453210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212" name="Freeform: Shape 1776453211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453213" name="Freeform: Shape 1776453212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51460941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All in one file -&gt; easy to attach</a:t>
            </a: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No complex setup</a:t>
            </a: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Cross-systems (Windows, Mac, Linux...)</a:t>
            </a: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Lightweight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2758841" name="Rectangle 174275884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758836" name="Titre 1"/>
          <p:cNvSpPr>
            <a:spLocks noGrp="1"/>
          </p:cNvSpPr>
          <p:nvPr>
            <p:ph type="title"/>
          </p:nvPr>
        </p:nvSpPr>
        <p:spPr bwMode="auto"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Data integrity and portability</a:t>
            </a:r>
          </a:p>
        </p:txBody>
      </p:sp>
      <p:sp>
        <p:nvSpPr>
          <p:cNvPr id="1742758843" name="Rectangle 174275884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758845" name="Rectangle 174275884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386084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/>
              <a:t>ACID :</a:t>
            </a:r>
          </a:p>
          <a:p>
            <a:pPr lvl="1">
              <a:defRPr/>
            </a:pPr>
            <a:r>
              <a:t>Atomicity : all-or-nothing operations (commit or abort)</a:t>
            </a:r>
          </a:p>
          <a:p>
            <a:pPr lvl="1">
              <a:defRPr/>
            </a:pPr>
            <a:r>
              <a:t>Consistency : data always valid, if rule transgressed -&gt; abort</a:t>
            </a:r>
          </a:p>
          <a:p>
            <a:pPr lvl="1">
              <a:defRPr/>
            </a:pPr>
            <a:r>
              <a:t>Isolation : transactions are independant</a:t>
            </a:r>
          </a:p>
          <a:p>
            <a:pPr lvl="1">
              <a:defRPr/>
            </a:pPr>
            <a:r>
              <a:t>Durability : changes are permanent + data not stored in volatile memory</a:t>
            </a:r>
          </a:p>
          <a:p>
            <a:pPr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3590062" name="Rectangle 108359006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590057" name="Titre 1"/>
          <p:cNvSpPr>
            <a:spLocks noGrp="1"/>
          </p:cNvSpPr>
          <p:nvPr>
            <p:ph type="title"/>
          </p:nvPr>
        </p:nvSpPr>
        <p:spPr bwMode="auto"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</a:rPr>
              <a:t>Wide application range</a:t>
            </a:r>
          </a:p>
        </p:txBody>
      </p:sp>
      <p:sp>
        <p:nvSpPr>
          <p:cNvPr id="1083590064" name="Rectangle 108359006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590066" name="Rectangle 108359006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939367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/>
              <a:t>Mobile applications (in iOS AND Android)</a:t>
            </a:r>
          </a:p>
          <a:p>
            <a:pPr lvl="1">
              <a:defRPr/>
            </a:pPr>
            <a:r>
              <a:t>Cache, app data, settings all without connexion</a:t>
            </a:r>
          </a:p>
          <a:p>
            <a:pPr>
              <a:defRPr/>
            </a:pPr>
            <a:r>
              <a:rPr lang="en-US" sz="2400"/>
              <a:t>Desktop apps</a:t>
            </a:r>
          </a:p>
          <a:p>
            <a:pPr lvl="1">
              <a:defRPr/>
            </a:pPr>
            <a:r>
              <a:t>Web browsers cookies &amp; preferences</a:t>
            </a:r>
          </a:p>
          <a:p>
            <a:pPr lvl="0">
              <a:defRPr/>
            </a:pPr>
            <a:r>
              <a:rPr lang="en-US" sz="2400"/>
              <a:t>Web projects</a:t>
            </a:r>
          </a:p>
          <a:p>
            <a:pPr lvl="1">
              <a:defRPr/>
            </a:pPr>
            <a:r>
              <a:t>Useful to easily save &amp; acces data (SQLite 3 API)</a:t>
            </a:r>
          </a:p>
          <a:p>
            <a:pPr lvl="0">
              <a:defRPr/>
            </a:pPr>
            <a:r>
              <a:rPr lang="en-US" sz="2400"/>
              <a:t>IoT devices</a:t>
            </a:r>
          </a:p>
          <a:p>
            <a:pPr lvl="1">
              <a:defRPr/>
            </a:pPr>
            <a:r>
              <a:t>Lightweight =&gt; manage data logs and config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65730750" name="Picture 1365730749">
            <a:extLst>
              <a:ext uri="{FF2B5EF4-FFF2-40B4-BE49-F238E27FC236}">
                <a16:creationId xmlns:a16="http://schemas.microsoft.com/office/drawing/2014/main" id="{34B12FB5-7517-D36D-8BEB-2226E7A4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-2" b="1279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65730747" name="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t>What to retain ?</a:t>
            </a:r>
          </a:p>
        </p:txBody>
      </p:sp>
      <p:graphicFrame>
        <p:nvGraphicFramePr>
          <p:cNvPr id="1365730749" name="Espace réservé du contenu 2">
            <a:extLst>
              <a:ext uri="{FF2B5EF4-FFF2-40B4-BE49-F238E27FC236}">
                <a16:creationId xmlns:a16="http://schemas.microsoft.com/office/drawing/2014/main" id="{1F4A0B36-1032-A63A-AF3D-01C5202FE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6304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9840125" name="Rectangle 1059840124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9840113" name="Titre 1"/>
          <p:cNvSpPr>
            <a:spLocks noGrp="1"/>
          </p:cNvSpPr>
          <p:nvPr>
            <p:ph type="title"/>
          </p:nvPr>
        </p:nvSpPr>
        <p:spPr bwMode="auto">
          <a:xfrm>
            <a:off x="677119" y="810623"/>
            <a:ext cx="4894428" cy="3570162"/>
          </a:xfrm>
        </p:spPr>
        <p:txBody>
          <a:bodyPr vertOverflow="overflow" horzOverflow="overflow" vert="horz" lIns="91440" tIns="45720" rIns="91440" bIns="45720" numCol="1" spcCol="0" rtlCol="0" fromWordArt="0" anchor="b" anchorCtr="0" forceAA="0" compatLnSpc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 SQL implementation Diagram</a:t>
            </a:r>
          </a:p>
        </p:txBody>
      </p:sp>
      <p:grpSp>
        <p:nvGrpSpPr>
          <p:cNvPr id="1059840127" name="Group 1059840126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059840128" name="Rectangle 1059840127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840129" name="Rectangle 1059840128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9840131" name="Rectangle 1059840130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984013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59840134" name="Freeform: Shape 105984013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840135" name="Freeform: Shape 105984013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840136" name="Freeform: Shape 105984013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840137" name="Freeform: Shape 105984013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840138" name="Freeform: Shape 105984013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30608804" name="Picture 103060880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492182" y="1126418"/>
            <a:ext cx="2550049" cy="4594684"/>
          </a:xfrm>
          <a:prstGeom prst="rect">
            <a:avLst/>
          </a:prstGeom>
          <a:ln w="28575">
            <a:noFill/>
          </a:ln>
        </p:spPr>
      </p:pic>
      <p:sp>
        <p:nvSpPr>
          <p:cNvPr id="105984014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59840142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59840144" name="Oval 105984014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9840146" name="Oval 1059840145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1DA870-C012-53EA-744C-C599ABE96E7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8109619" name="Rectangle 1288109618">
            <a:extLst>
              <a:ext uri="{FF2B5EF4-FFF2-40B4-BE49-F238E27FC236}">
                <a16:creationId xmlns:a16="http://schemas.microsoft.com/office/drawing/2014/main" id="{56374034-E8CF-781F-2CE8-DFB334B3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109621" name="Rectangle 1288109620">
            <a:extLst>
              <a:ext uri="{FF2B5EF4-FFF2-40B4-BE49-F238E27FC236}">
                <a16:creationId xmlns:a16="http://schemas.microsoft.com/office/drawing/2014/main" id="{25591556-F8BE-845B-0969-2105D1AE6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08667" name="Titre 1">
            <a:extLst>
              <a:ext uri="{FF2B5EF4-FFF2-40B4-BE49-F238E27FC236}">
                <a16:creationId xmlns:a16="http://schemas.microsoft.com/office/drawing/2014/main" id="{FD93205C-4026-5E3C-525C-2FBE4B3105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Queries 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- </a:t>
            </a:r>
            <a:r>
              <a:rPr lang="en-US" sz="36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All </a:t>
            </a:r>
            <a:r>
              <a:rPr lang="en-US" sz="360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orders from a specific customer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88109623" name="Rectangle 1288109622">
            <a:extLst>
              <a:ext uri="{FF2B5EF4-FFF2-40B4-BE49-F238E27FC236}">
                <a16:creationId xmlns:a16="http://schemas.microsoft.com/office/drawing/2014/main" id="{9A4A8715-D03C-8E1B-667D-D5E27004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109614" name="Espace réservé du contenu 2">
            <a:extLst>
              <a:ext uri="{FF2B5EF4-FFF2-40B4-BE49-F238E27FC236}">
                <a16:creationId xmlns:a16="http://schemas.microsoft.com/office/drawing/2014/main" id="{23546991-D405-2469-08A7-2263FEFD6E3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654732" y="850052"/>
            <a:ext cx="6390623" cy="5326911"/>
          </a:xfrm>
        </p:spPr>
        <p:txBody>
          <a:bodyPr vertOverflow="overflow" horzOverflow="overflow" vert="horz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fr-FR" sz="1800" b="0" i="0" u="none" strike="noStrike" cap="none" spc="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Retrieves</a:t>
            </a:r>
            <a:r>
              <a:rPr lang="fr-FR" sz="1800" b="0" i="0" u="none" strike="noStrike" cap="none" spc="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800" b="0" i="0" u="none" strike="noStrike" cap="none" spc="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every</a:t>
            </a:r>
            <a:r>
              <a:rPr lang="fr-FR" sz="1800" b="0" i="0" u="none" strike="noStrike" cap="none" spc="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order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that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a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customer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made,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using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their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email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address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(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could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also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be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800" b="0" i="0" u="none" strike="noStrike" cap="none" spc="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with</a:t>
            </a:r>
            <a:r>
              <a:rPr lang="fr-FR" sz="1800" b="0" i="0" u="none" strike="noStrike" cap="none" spc="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id)</a:t>
            </a:r>
            <a:endParaRPr lang="fr-FR" sz="1800" b="0" i="0" u="none" strike="noStrike" cap="none" spc="0" dirty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b="0" i="0" u="none" strike="noStrike" cap="none" spc="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SELECT</a:t>
            </a:r>
            <a:endParaRPr lang="fr-FR" sz="1800" b="0" i="0" u="none" strike="noStrike" cap="none" spc="0" dirty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c.firstName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,</a:t>
            </a:r>
          </a:p>
          <a:p>
            <a:pPr marL="0" indent="0">
              <a:buNone/>
              <a:defRPr/>
            </a:pP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c.lastName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,</a:t>
            </a:r>
          </a:p>
          <a:p>
            <a:pPr marL="0" indent="0">
              <a:buNone/>
              <a:defRPr/>
            </a:pP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o.id AS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orderID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,</a:t>
            </a:r>
          </a:p>
          <a:p>
            <a:pPr marL="0" indent="0">
              <a:buNone/>
              <a:defRPr/>
            </a:pP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o</a:t>
            </a:r>
            <a:r>
              <a:rPr lang="fr-FR" sz="1800" b="0" i="0" u="none" strike="noStrike" cap="none" spc="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.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date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800" b="0" i="0" u="none" strike="noStrike" cap="none" spc="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AS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orderDate</a:t>
            </a:r>
            <a:r>
              <a:rPr lang="fr-FR" sz="1800" b="0" i="0" u="none" strike="noStrike" cap="none" spc="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,</a:t>
            </a:r>
            <a:endParaRPr lang="fr-FR" sz="1800" b="0" i="0" u="none" strike="noStrike" cap="none" spc="0" dirty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o</a:t>
            </a:r>
            <a:r>
              <a:rPr lang="fr-FR" sz="1800" b="0" i="0" u="none" strike="noStrike" cap="none" spc="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.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amount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AS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totalAmount</a:t>
            </a:r>
            <a:endParaRPr lang="fr-FR" sz="1800" b="0" i="0" u="none" strike="noStrike" cap="none" spc="0" dirty="0" err="1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b="0" i="0" u="none" strike="noStrike" cap="none" spc="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FROM</a:t>
            </a:r>
            <a:endParaRPr lang="fr-FR" sz="1800" b="0" i="0" u="none" strike="noStrike" cap="none" spc="0" dirty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customer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800" b="0" i="0" u="none" strike="noStrike" cap="none" spc="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AS 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c</a:t>
            </a:r>
            <a:endParaRPr lang="fr-FR" sz="1800" b="0" i="0" u="none" strike="noStrike" cap="none" spc="0" dirty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dirty="0">
                <a:solidFill>
                  <a:schemeClr val="tx2"/>
                </a:solidFill>
                <a:latin typeface="Arial"/>
                <a:cs typeface="Arial"/>
              </a:rPr>
              <a:t>JOIN</a:t>
            </a:r>
            <a:endParaRPr lang="fr-FR" sz="1800" b="0" i="0" u="none" strike="noStrike" cap="none" spc="0" dirty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"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order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" AS o ON c.id =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o</a:t>
            </a:r>
            <a:r>
              <a:rPr lang="fr-FR" sz="1800" b="0" i="0" u="none" strike="noStrike" cap="none" spc="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.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customerID</a:t>
            </a:r>
            <a:endParaRPr lang="fr-FR" sz="1800" b="0" i="0" u="none" strike="noStrike" cap="none" spc="0" dirty="0" err="1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dirty="0">
                <a:solidFill>
                  <a:schemeClr val="tx2"/>
                </a:solidFill>
                <a:latin typeface="Arial"/>
                <a:cs typeface="Arial"/>
              </a:rPr>
              <a:t>WHERE</a:t>
            </a:r>
            <a:endParaRPr lang="fr-FR" sz="1800" b="0" i="0" u="none" strike="noStrike" cap="none" spc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c.email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= '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jean.dupont@email</a:t>
            </a:r>
            <a:r>
              <a:rPr lang="fr-FR" sz="1800" b="0" i="0" u="none" strike="noStrike" cap="none" spc="0" dirty="0">
                <a:solidFill>
                  <a:schemeClr val="tx2"/>
                </a:solidFill>
                <a:latin typeface="Arial"/>
                <a:ea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';</a:t>
            </a:r>
          </a:p>
          <a:p>
            <a:pPr marL="0" indent="0">
              <a:buFont typeface="Arial"/>
              <a:buNone/>
              <a:defRPr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6114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A4C4CA-4775-D01D-1E47-0C7387F4660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8109619" name="Rectangle 1288109618">
            <a:extLst>
              <a:ext uri="{FF2B5EF4-FFF2-40B4-BE49-F238E27FC236}">
                <a16:creationId xmlns:a16="http://schemas.microsoft.com/office/drawing/2014/main" id="{98C5A4E2-DB29-03AD-1854-4A6C836B6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109621" name="Rectangle 1288109620">
            <a:extLst>
              <a:ext uri="{FF2B5EF4-FFF2-40B4-BE49-F238E27FC236}">
                <a16:creationId xmlns:a16="http://schemas.microsoft.com/office/drawing/2014/main" id="{AD64C962-D366-96E0-DBBC-A55A58AB6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08667" name="Titre 1">
            <a:extLst>
              <a:ext uri="{FF2B5EF4-FFF2-40B4-BE49-F238E27FC236}">
                <a16:creationId xmlns:a16="http://schemas.microsoft.com/office/drawing/2014/main" id="{99E079E8-EE3E-5A17-0AB7-9F973E2DD2B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Queries 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n-US" sz="36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All </a:t>
            </a:r>
            <a:r>
              <a:rPr lang="en-US" sz="360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items of a specific order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88109623" name="Rectangle 1288109622">
            <a:extLst>
              <a:ext uri="{FF2B5EF4-FFF2-40B4-BE49-F238E27FC236}">
                <a16:creationId xmlns:a16="http://schemas.microsoft.com/office/drawing/2014/main" id="{FC415479-323F-72E5-E6E1-E357D383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109614" name="Espace réservé du contenu 2">
            <a:extLst>
              <a:ext uri="{FF2B5EF4-FFF2-40B4-BE49-F238E27FC236}">
                <a16:creationId xmlns:a16="http://schemas.microsoft.com/office/drawing/2014/main" id="{B5E052D3-7325-77AB-909D-E5C8F6CB726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654732" y="850052"/>
            <a:ext cx="6390623" cy="5326911"/>
          </a:xfrm>
        </p:spPr>
        <p:txBody>
          <a:bodyPr vertOverflow="overflow" horzOverflow="overflow" vert="horz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fr-FR" sz="1800" b="0" i="0" u="none" strike="noStrike" cap="none" spc="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Retrieves</a:t>
            </a:r>
            <a:r>
              <a:rPr lang="fr-FR" sz="1800" b="0" i="0" u="none" strike="noStrike" cap="none" spc="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all items </a:t>
            </a:r>
            <a:r>
              <a:rPr lang="fr-FR" sz="1800" dirty="0" err="1">
                <a:solidFill>
                  <a:schemeClr val="tx2"/>
                </a:solidFill>
                <a:latin typeface="Arial"/>
                <a:cs typeface="Arial"/>
              </a:rPr>
              <a:t>included</a:t>
            </a:r>
            <a:r>
              <a:rPr lang="fr-FR" sz="1800" dirty="0">
                <a:solidFill>
                  <a:schemeClr val="tx2"/>
                </a:solidFill>
                <a:latin typeface="Arial"/>
                <a:cs typeface="Arial"/>
              </a:rPr>
              <a:t> in an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order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using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its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order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id.</a:t>
            </a:r>
            <a:endParaRPr lang="fr-FR" sz="1800" b="0" i="0" u="none" strike="noStrike" cap="none" spc="0" dirty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b="0" i="0" u="none" strike="noStrike" cap="none" spc="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SELECT</a:t>
            </a:r>
            <a:endParaRPr lang="fr-FR" sz="1800" b="0" i="0" u="none" strike="noStrike" cap="none" spc="0" dirty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dirty="0" err="1">
                <a:solidFill>
                  <a:schemeClr val="tx2"/>
                </a:solidFill>
                <a:latin typeface="Arial"/>
                <a:cs typeface="Arial"/>
              </a:rPr>
              <a:t>oi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.orderID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,</a:t>
            </a:r>
            <a:endParaRPr lang="fr-FR" sz="18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p.name AS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productName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,</a:t>
            </a:r>
            <a:endParaRPr lang="fr-FR" sz="18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fr-FR" sz="180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oi</a:t>
            </a:r>
            <a:r>
              <a:rPr lang="fr-FR" sz="1800" b="0" i="0" u="none" strike="noStrike" cap="none" spc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.</a:t>
            </a:r>
            <a:r>
              <a:rPr lang="fr-FR" sz="180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quantity</a:t>
            </a:r>
            <a:r>
              <a:rPr lang="fr-FR" sz="18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,</a:t>
            </a:r>
            <a:endParaRPr lang="fr-FR" sz="1800" b="0" i="0" u="none" strike="noStrike" cap="none" spc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oi</a:t>
            </a:r>
            <a:r>
              <a:rPr lang="fr-FR" sz="1800" b="0" i="0" u="none" strike="noStrike" cap="none" spc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.</a:t>
            </a:r>
            <a:r>
              <a:rPr lang="fr-FR" sz="180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unitPrice</a:t>
            </a:r>
            <a:endParaRPr lang="fr-FR" sz="1800" b="0" i="0" u="none" strike="noStrike" cap="none" spc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b="0" i="0" u="none" strike="noStrike" cap="none" spc="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FROM</a:t>
            </a:r>
            <a:endParaRPr lang="fr-FR" sz="1800" b="0" i="0" u="none" strike="noStrike" cap="none" spc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orderitem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800" b="0" i="0" u="none" strike="noStrike" cap="none" spc="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AS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oi</a:t>
            </a:r>
            <a:endParaRPr lang="fr-FR" sz="1800" b="0" i="0" u="none" strike="noStrike" cap="none" spc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dirty="0">
                <a:solidFill>
                  <a:schemeClr val="tx2"/>
                </a:solidFill>
                <a:latin typeface="Arial"/>
                <a:cs typeface="Arial"/>
              </a:rPr>
              <a:t>JOIN</a:t>
            </a:r>
            <a:endParaRPr lang="fr-FR" sz="1800" b="0" i="0" u="none" strike="noStrike" cap="none" spc="0" dirty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product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AS p ON </a:t>
            </a: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oi.productID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= p</a:t>
            </a:r>
            <a:r>
              <a:rPr lang="fr-FR" sz="1800" b="0" i="0" u="none" strike="noStrike" cap="none" spc="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.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id</a:t>
            </a:r>
            <a:endParaRPr lang="fr-FR" sz="1800" b="0" i="0" u="none" strike="noStrike" cap="none" spc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dirty="0">
                <a:solidFill>
                  <a:schemeClr val="tx2"/>
                </a:solidFill>
                <a:latin typeface="Arial"/>
                <a:cs typeface="Arial"/>
              </a:rPr>
              <a:t>WHERE</a:t>
            </a:r>
            <a:endParaRPr lang="fr-FR" sz="1800" b="0" i="0" u="none" strike="noStrike" cap="none" spc="0" dirty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fr-FR" sz="1800" dirty="0" err="1">
                <a:solidFill>
                  <a:schemeClr val="tx2"/>
                </a:solidFill>
                <a:latin typeface="Arial"/>
                <a:ea typeface="Arial"/>
                <a:cs typeface="Arial"/>
              </a:rPr>
              <a:t>oi.orderID</a:t>
            </a:r>
            <a:r>
              <a:rPr lang="fr-FR" sz="1800" dirty="0">
                <a:solidFill>
                  <a:schemeClr val="tx2"/>
                </a:solidFill>
                <a:latin typeface="Arial"/>
                <a:ea typeface="Arial"/>
                <a:cs typeface="Arial"/>
              </a:rPr>
              <a:t> = 1;</a:t>
            </a:r>
            <a:endParaRPr lang="fr-FR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3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12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Final Projet</vt:lpstr>
      <vt:lpstr>What is SQLite ?</vt:lpstr>
      <vt:lpstr>Portability and performance</vt:lpstr>
      <vt:lpstr>Data integrity and portability</vt:lpstr>
      <vt:lpstr>Wide application range</vt:lpstr>
      <vt:lpstr>What to retain ?</vt:lpstr>
      <vt:lpstr>My SQL implementation Diagram</vt:lpstr>
      <vt:lpstr>Queries - All orders from a specific customer</vt:lpstr>
      <vt:lpstr>Queries – All items of a specific order </vt:lpstr>
      <vt:lpstr>Queries – All products with low stocks</vt:lpstr>
      <vt:lpstr>Queries – Most trending products </vt:lpstr>
      <vt:lpstr>Queries – Average order value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</cp:revision>
  <dcterms:created xsi:type="dcterms:W3CDTF">2012-12-03T06:56:55Z</dcterms:created>
  <dcterms:modified xsi:type="dcterms:W3CDTF">2025-09-15T22:42:01Z</dcterms:modified>
</cp:coreProperties>
</file>