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759664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759664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e759664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e759664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e759664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e759664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e75966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e75966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e759664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e759664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Netflix: A stock profile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exploration of 2017 stock performance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3600850"/>
            <a:ext cx="37527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2017 Quarterly Distribution</a:t>
            </a:r>
            <a:endParaRPr sz="1400"/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2017 Quarterly Earning Per Share</a:t>
            </a:r>
            <a:endParaRPr sz="1400"/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2017 Quarterly Revenue and Earnings</a:t>
            </a:r>
            <a:endParaRPr sz="1400"/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Price Performance: Netflix and the Dow Jones</a:t>
            </a:r>
            <a:endParaRPr sz="1400"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400250"/>
            <a:ext cx="42603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Overview</a:t>
            </a:r>
            <a:endParaRPr sz="4000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367550" y="3206950"/>
            <a:ext cx="339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Visualizations</a:t>
            </a:r>
            <a:endParaRPr sz="1600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367550" y="1550700"/>
            <a:ext cx="339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Hypothetically, working for Yahoo Finance as a data visualization expert I have put together a series of charts. Along with the team at Yahoo, we have created a stock profile for Netflix 2017 performance. 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4500725" y="750"/>
            <a:ext cx="4643400" cy="51427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Quarterly Distribution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81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Netflix trended up throughout the year, its price ranging from $127.49 - $202.68. With q3 prices exhibiting the widest distribution.</a:t>
            </a:r>
            <a:endParaRPr sz="17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600" y="1152475"/>
            <a:ext cx="6921400" cy="37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Quarterly Earnings Per Share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531600"/>
            <a:ext cx="2197200" cy="29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Q2 and Q4 earnings per share were inline with estimates, while Q1 actual results outperformed and Q3 underperformed estimates.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999" y="1152475"/>
            <a:ext cx="6634999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Quarterly Revenue and Earnings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371875"/>
            <a:ext cx="25368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Revenue and Earnings trended upward nicely throughout the year with an average profit margin of 5.3%.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128" y="1017725"/>
            <a:ext cx="5824183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62800" cy="13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it performed compared to the Dow Jones in 2017?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824425"/>
            <a:ext cx="34287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Netflix outperformed the Dow increasing ~35% vs ~25%. But, it did so with more relative volatility having noticeable drawdowns in May/June, July/August, and at the end of the year in November and December.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411" y="0"/>
            <a:ext cx="526958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Netflix: A stock profile</vt:lpstr>
      <vt:lpstr>Overview</vt:lpstr>
      <vt:lpstr>2017 Quarterly Distribution</vt:lpstr>
      <vt:lpstr>2017 Quarterly Earnings Per Share</vt:lpstr>
      <vt:lpstr>2017 Quarterly Revenue and Earnings</vt:lpstr>
      <vt:lpstr>How has it performed compared to the Dow Jones in 2017?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Netflix: A stock profile</dc:title>
  <cp:lastModifiedBy>Cherif Arkam</cp:lastModifiedBy>
  <cp:revision>1</cp:revision>
  <dcterms:modified xsi:type="dcterms:W3CDTF">2022-05-24T18:05:53Z</dcterms:modified>
</cp:coreProperties>
</file>