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628B-0B88-412E-B1B8-D64D61545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A57B6-62DA-42DE-8F48-63BF1A3D8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57FF-9A4E-4112-9985-7AFA47F1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8B2C-85C1-4DE6-A0A1-04E721BB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90E22-59C1-40B1-9BF8-888AA559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798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65AB-373E-42C1-AFE8-9EFB100B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5D209-466B-48F3-8102-1613D6FCB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E578-5585-4F08-A0BD-1D3E0F03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2625-A05F-41C8-8CC7-10525EBC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5232-08F8-45D6-8B40-0F08842D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974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138D1-A672-4ED5-BA2E-4F0F4916F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1FBE7-51BC-46AE-AFEB-5CB80D5A2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F4F2-F340-42A3-A1FC-DB929EC3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D67A-2849-4987-9268-C76AB820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B7AB-BC4F-4A4E-A5F6-BC8D245B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36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BE78-F56D-40EF-86CD-34ED8C0A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6EEB-DFEB-4870-B6A3-F7CF0D96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5937-44BF-4238-9A55-8F78AE4E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98A6-8BA2-4530-B60C-FC421723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E0C6-81F3-404B-B089-014BCCED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86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8DBC-2304-4AA3-81B5-142BC8AB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D5E62-B06F-4D3E-9C11-BDB96FC0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6B2B-50BE-403F-A752-E56846E9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B24F-AD2C-4552-A1DA-3A8A4FA4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2875-D332-42CA-9DDF-1E851D6C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850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647-5943-42C3-A710-EA988132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D348-ECEA-491E-BC16-844DCD93B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8EE6D-B476-4AAE-B2BA-A096CA47C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C7B4C-6350-4267-97D2-B03B3C7B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7A7C0-0E13-4FF5-9466-5B6FC8ED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5D28-B1F5-40ED-BA83-9A9FEF49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049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DA8A-CFAE-40C7-A91E-EC9685C2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418B-2E93-45AA-B93B-15DEE57D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3B8B-D719-49EC-8E59-8DAEBA9D1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C1885-58B8-4B1D-873E-F07455778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B8B79-F072-4105-8629-2EFD0B7D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F095B-848D-47F9-9B54-2D01C60E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950D3-5BD3-42F5-B09F-CEA90C90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8A72F-B88A-4BE7-9506-F96D0EB3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292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0685-BB43-4D40-8721-9847402F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6BE9C-F467-4DFF-A63F-62991D19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94A88-CDAC-4BF2-AA54-446E5EF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15479-0373-42FA-9CDE-1F53A06F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686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51F40-9880-4B7C-B5FC-DD23E6C9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D9FA3-C52E-46F4-AD79-69F8AF90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34AF-CF7E-47AF-AF52-F550EF5D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65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6198-5FC8-44CB-8453-25DE14A3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55B6-E7AE-4439-9E64-7BFE5D75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05A7-0E2C-403E-B9BD-451768C3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4E50-93B1-4563-8881-7638587B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AD266-BE69-4672-84EA-BEC450E6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F1882-5A4B-429B-B5C5-1A2A17F7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30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0EB-0F94-4410-8C1F-EA770F05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9C5E9-69FC-4B20-A3FC-4C6876066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4068-9738-4176-8050-34B8CFD59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E115-AA21-4F4F-820A-3DAC75E0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3C15-5272-4025-8858-BB219DB7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3A00F-F5BF-4648-A270-E8085238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56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35BBE-5B7D-4B00-AED0-7939524C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60713-37B0-40A6-8D2C-F6DDCAD0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1EB8-906B-4CF8-B7A0-1BC16250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8C26-3E67-4543-A0E0-AF550FC0E688}" type="datetimeFigureOut">
              <a:rPr lang="de-AT" smtClean="0"/>
              <a:t>31.03.2019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0B94-76FF-41EC-94DC-6323C640A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2761-B91D-4878-8EA3-AC807DD12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CF77-E1F3-47B9-9833-B9AC218A9E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54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artjs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om/libraries/Chart.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kalukas.github.io/chart.j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66BA-0646-4F4F-B0BF-614A38B56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Chart.js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A9CF1-C030-499C-8FD0-C7B2E7FED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476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9E4C-2DF1-4441-99B1-4D4CB9894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www.chartjs.org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CF6A4-6526-4A79-AA3B-B20BD3EA5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536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1B8F-BF9E-41C4-8220-17193FEF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FBC4-3969-45DD-9962-50C92D5B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npm: npm install chart.js --save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Bower: bower install chart.js --save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CDN: </a:t>
            </a:r>
            <a:r>
              <a:rPr lang="de-A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https://cdnjs.com/libraries/Chart.js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739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6016-F184-476D-97B3-9DBBBC50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eines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C701-9A00-4CE3-A7C1-10C33CD9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myChart</a:t>
            </a:r>
            <a:r>
              <a:rPr lang="en-US" dirty="0"/>
              <a:t>" width="400" height="400"&gt;&lt;/canvas&gt;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AT" dirty="0"/>
              <a:t>let ctx = document.getElementById('myChart');</a:t>
            </a:r>
          </a:p>
          <a:p>
            <a:pPr marL="0" indent="0">
              <a:buNone/>
            </a:pPr>
            <a:r>
              <a:rPr lang="de-AT" dirty="0"/>
              <a:t>let ctx = document.getElementById('myChart').getContext('2d');</a:t>
            </a:r>
          </a:p>
          <a:p>
            <a:pPr marL="0" indent="0">
              <a:buNone/>
            </a:pPr>
            <a:r>
              <a:rPr lang="de-AT" dirty="0"/>
              <a:t>let ctx = $('#myChart');</a:t>
            </a:r>
          </a:p>
          <a:p>
            <a:pPr marL="0" indent="0">
              <a:buNone/>
            </a:pPr>
            <a:r>
              <a:rPr lang="de-AT" dirty="0"/>
              <a:t>let ctx = 'myChart';</a:t>
            </a:r>
          </a:p>
        </p:txBody>
      </p:sp>
    </p:spTree>
    <p:extLst>
      <p:ext uri="{BB962C8B-B14F-4D97-AF65-F5344CB8AC3E}">
        <p14:creationId xmlns:p14="http://schemas.microsoft.com/office/powerpoint/2010/main" val="260209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7D18-1FA9-4206-9AFF-2AD15AF04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Beispiele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5D315-7E35-4839-AE92-2BC8DD4DD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71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Chart.js</vt:lpstr>
      <vt:lpstr>www.chartjs.org</vt:lpstr>
      <vt:lpstr>Installation</vt:lpstr>
      <vt:lpstr>Erstellen eines Charts</vt:lpstr>
      <vt:lpstr>Beispiele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Chart.js</dc:title>
  <dc:creator>1718 1AHITM Starka Lukas</dc:creator>
  <cp:lastModifiedBy>1718 1AHITM Starka Lukas</cp:lastModifiedBy>
  <cp:revision>2</cp:revision>
  <dcterms:created xsi:type="dcterms:W3CDTF">2019-03-31T21:30:11Z</dcterms:created>
  <dcterms:modified xsi:type="dcterms:W3CDTF">2019-03-31T21:44:30Z</dcterms:modified>
</cp:coreProperties>
</file>