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cbd23f69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cbd23f69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cbd23f69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cbd23f69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cbd23f69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cbd23f69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bd23f69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bd23f69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cbcc2fb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cbcc2fb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cbd23f69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cbd23f69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cbd23f69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cbd23f69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cbd23f69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cbd23f69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cbd23f69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cbd23f69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cbd23f69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cbd23f69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123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Project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797075" y="25135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Jayesh Mahajan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Maitreya Darokar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Jenil Jain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Kuldeep Chotrani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Ketan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19150" y="475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the data using scatterplot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451" y="1181700"/>
            <a:ext cx="7749099" cy="39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19150" y="845600"/>
            <a:ext cx="7505700" cy="37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To predict the type and Class of the Jowar seeds by their size ,color and texture data.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2803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1904400" cy="23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324" y="246475"/>
            <a:ext cx="6073800" cy="44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2764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9348" y="265398"/>
            <a:ext cx="5077042" cy="24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3258875"/>
            <a:ext cx="2764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9350" y="3536213"/>
            <a:ext cx="4412000" cy="8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Rule Mining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Applying Apriori to Find Frequent Patterns in the data set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50" y="2571750"/>
            <a:ext cx="8731099" cy="19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384350" y="461550"/>
            <a:ext cx="2630700" cy="18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Decision Tree</a:t>
            </a:r>
            <a:endParaRPr sz="3600"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258150" y="1727100"/>
            <a:ext cx="275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275" y="291975"/>
            <a:ext cx="5817149" cy="42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475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 Selection</a:t>
            </a:r>
            <a:r>
              <a:rPr lang="en" sz="2400"/>
              <a:t>(algorithm selection)</a:t>
            </a:r>
            <a:endParaRPr sz="240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75" y="1064225"/>
            <a:ext cx="7757975" cy="35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845600"/>
            <a:ext cx="2238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19150" y="1855175"/>
            <a:ext cx="2238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SVM  model is used as its Accuracy score is highest among the other Models for this prediction. 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Below is the classification report for the SVM model.</a:t>
            </a:r>
            <a:endParaRPr sz="18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450" y="576250"/>
            <a:ext cx="583882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845600"/>
            <a:ext cx="2951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</a:t>
            </a:r>
            <a:r>
              <a:rPr lang="en"/>
              <a:t>Attributes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819150" y="3980475"/>
            <a:ext cx="33216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300" y="353025"/>
            <a:ext cx="49339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