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929C-4D1D-4AD7-9EEB-25528EF9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601688-107A-4D0B-BA26-4F9F0B094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145A3-E453-4578-80A9-FD64384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FEE43-D779-437F-98F6-40BAC7B7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82D5A-0653-4236-A0C9-E6C805F1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16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D5F04-E7A6-4B60-B011-9CA51C37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E5347D-326D-4DAE-8903-1B597E115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757BB-8DDC-45EE-867D-44E4C735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98C53-0FA7-4DBC-9ACB-F71E9726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4CDDE-F3D5-4BDF-BBF9-DAF61756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50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F0298A-1C1E-4E5B-94E6-CFAEA8B63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CF17D5-CD70-4F14-B8A0-7795FE44B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7D058-EBA9-4E70-9609-F7986BC8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123935-69FD-4878-8C84-EF123C05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631A3-8200-43BF-85D1-7E9B860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9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1E4A0-9871-4981-9587-BE7069A4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F2DB7-8725-4ABF-B8C6-80B6DFB2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27D89-D4E9-4768-8C56-BDE48A06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D8715-419B-419F-8BD7-714082EC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D32A4-12C1-4666-9E0A-BB7C0348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75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77FF-B203-4431-BEE2-FB7D2305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468467-A064-4DC3-AB4B-6FED1B0B0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0699C-9F78-44F3-8C90-BA13E1A0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FF132-CE56-4823-98AB-C2FD8ED2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827449-D23E-49D1-9F05-B1E73BF9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CAAB-97C0-4AAF-9D53-9EF71CC5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0A355-B2E1-4A3D-8DF8-3582FF36E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3DA3EE-BBB1-4677-8226-FFB51058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8E723D-53B5-49EF-83E3-0053216D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3E1BF1-1FEC-4880-8124-C76BF364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A7C58-3E78-474D-AAFA-49550022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93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60B1E-4DF7-49EE-BD11-45FC0F19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74870-EAB1-42BF-A6B1-343942A1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DDD572-A763-45E0-B598-D1A57B84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0A6090-8BF3-477E-8646-F1D7DF414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9C9A14-F44A-4989-9A35-9576B955E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DB6D9D-8B48-478E-897E-EC3D05B2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0304D7-B113-4D61-B066-2EBD94E7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3B9DB3-2B78-4FB0-AE8A-E58A065E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11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53C42-05E1-4892-A48D-E8807E78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A7D2EF-1147-449A-8925-1EEE7F39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BA3F41-8A6C-4F18-A905-8FC35515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975C6F-4148-4DFE-B3ED-056DB0F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7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F3808D-1ACE-45C4-9A88-4C4BC92F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876C7E-6B8F-4D63-9E0A-9A94AC47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415B3-3AB2-40E6-A3EB-1EEA5BA8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5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C85A1-5C0E-45A2-9B78-A3D62B0F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58267-BD19-4D71-932B-3F93B6215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CDF29-0FF8-415B-9FC6-4BB7E8594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1C53B-669C-4933-A255-FBFE84AB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6E42E-29B4-4CF0-9FFC-74047087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593E79-8568-412D-B622-D5E8E1D3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40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742B0-0993-414F-8C9F-C0A0BDD6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3E0A33-FCA4-4EE1-A2E0-AA758590F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29BEAC-2394-4B3A-81D4-67203E5F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5A7F0-A5D3-420C-8764-FAF386BF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FC1377-7445-45C1-92AE-12DD95AA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301AC4-4391-478B-A97E-A19FB3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94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1CAC7F-CB4A-4437-B9DB-D91D7A91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9AAE2-41DF-4006-9350-C8DB4C69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94A505-0415-4130-9E7A-A08908923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5A72-E85C-4953-A4DF-3F6DB0575D20}" type="datetimeFigureOut">
              <a:rPr lang="es-ES" smtClean="0"/>
              <a:t>08/02/2020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BDF59-D9FC-422C-9CBB-A6EBD4816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2D224A-666B-4971-A390-5CBA04F2E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26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AA88636-5939-4E98-94EA-8FCCA3AE880B}"/>
              </a:ext>
            </a:extLst>
          </p:cNvPr>
          <p:cNvSpPr/>
          <p:nvPr/>
        </p:nvSpPr>
        <p:spPr>
          <a:xfrm>
            <a:off x="2574110" y="273690"/>
            <a:ext cx="1459685" cy="2139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u="sng" dirty="0"/>
              <a:t>Enfermera</a:t>
            </a:r>
          </a:p>
          <a:p>
            <a:r>
              <a:rPr lang="es-ES" sz="1200" dirty="0"/>
              <a:t>id</a:t>
            </a:r>
          </a:p>
          <a:p>
            <a:r>
              <a:rPr lang="es-ES" sz="1200" dirty="0" err="1"/>
              <a:t>dni</a:t>
            </a:r>
            <a:endParaRPr lang="es-ES" sz="1200" dirty="0"/>
          </a:p>
          <a:p>
            <a:r>
              <a:rPr lang="es-ES" sz="1200" dirty="0"/>
              <a:t>nombre</a:t>
            </a:r>
          </a:p>
          <a:p>
            <a:r>
              <a:rPr lang="es-ES" sz="1200" dirty="0" err="1"/>
              <a:t>primerApellido</a:t>
            </a:r>
            <a:endParaRPr lang="es-ES" sz="1200" dirty="0"/>
          </a:p>
          <a:p>
            <a:r>
              <a:rPr lang="es-ES" sz="1200" dirty="0" err="1"/>
              <a:t>segundoApellido</a:t>
            </a:r>
            <a:endParaRPr lang="es-ES" sz="1200" dirty="0"/>
          </a:p>
          <a:p>
            <a:r>
              <a:rPr lang="es-ES" sz="1200" dirty="0" err="1"/>
              <a:t>direccion</a:t>
            </a:r>
            <a:endParaRPr lang="es-ES" sz="1200" dirty="0"/>
          </a:p>
          <a:p>
            <a:r>
              <a:rPr lang="es-ES" sz="1200" dirty="0" err="1"/>
              <a:t>telefono</a:t>
            </a:r>
            <a:endParaRPr lang="es-ES" sz="1200" dirty="0"/>
          </a:p>
          <a:p>
            <a:r>
              <a:rPr lang="es-ES" sz="1200" dirty="0" err="1"/>
              <a:t>esTurnoNoche</a:t>
            </a:r>
            <a:endParaRPr lang="es-ES" sz="1200" dirty="0"/>
          </a:p>
          <a:p>
            <a:r>
              <a:rPr lang="es-ES" sz="1200" dirty="0" err="1"/>
              <a:t>esSupervisora</a:t>
            </a:r>
            <a:endParaRPr lang="es-ES" sz="1200" dirty="0"/>
          </a:p>
          <a:p>
            <a:r>
              <a:rPr lang="es-ES" sz="1200" dirty="0"/>
              <a:t>activa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CBE738D-C12E-4742-AEB2-579D4CDB0BFC}"/>
              </a:ext>
            </a:extLst>
          </p:cNvPr>
          <p:cNvSpPr/>
          <p:nvPr/>
        </p:nvSpPr>
        <p:spPr>
          <a:xfrm>
            <a:off x="5062405" y="427838"/>
            <a:ext cx="1593907" cy="2139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u="sng" dirty="0"/>
              <a:t>Médico</a:t>
            </a:r>
          </a:p>
          <a:p>
            <a:r>
              <a:rPr lang="es-ES" sz="1200" dirty="0"/>
              <a:t>id</a:t>
            </a:r>
          </a:p>
          <a:p>
            <a:r>
              <a:rPr lang="es-ES" sz="1200" dirty="0" err="1"/>
              <a:t>dni</a:t>
            </a:r>
            <a:endParaRPr lang="es-ES" sz="1200" dirty="0"/>
          </a:p>
          <a:p>
            <a:r>
              <a:rPr lang="es-ES" sz="1200" dirty="0"/>
              <a:t>nombre</a:t>
            </a:r>
          </a:p>
          <a:p>
            <a:r>
              <a:rPr lang="es-ES" sz="1200" dirty="0" err="1"/>
              <a:t>primerApellido</a:t>
            </a:r>
            <a:endParaRPr lang="es-ES" sz="1200" dirty="0"/>
          </a:p>
          <a:p>
            <a:r>
              <a:rPr lang="es-ES" sz="1200" dirty="0" err="1"/>
              <a:t>segundoApellido</a:t>
            </a:r>
            <a:endParaRPr lang="es-ES" sz="1200" dirty="0"/>
          </a:p>
          <a:p>
            <a:r>
              <a:rPr lang="es-ES" sz="1200" dirty="0" err="1"/>
              <a:t>direccion</a:t>
            </a:r>
            <a:endParaRPr lang="es-ES" sz="1200" dirty="0"/>
          </a:p>
          <a:p>
            <a:r>
              <a:rPr lang="es-ES" sz="1200" dirty="0" err="1"/>
              <a:t>telefono</a:t>
            </a:r>
            <a:endParaRPr lang="es-ES" sz="1200" dirty="0"/>
          </a:p>
          <a:p>
            <a:r>
              <a:rPr lang="es-ES" sz="1200" dirty="0" err="1"/>
              <a:t>esTurnoNoche</a:t>
            </a:r>
            <a:endParaRPr lang="es-ES" sz="1200" dirty="0"/>
          </a:p>
          <a:p>
            <a:r>
              <a:rPr lang="es-ES" sz="1200" dirty="0" err="1"/>
              <a:t>numeroColegiado</a:t>
            </a:r>
            <a:endParaRPr lang="es-ES" sz="1200" dirty="0"/>
          </a:p>
          <a:p>
            <a:r>
              <a:rPr lang="es-ES" sz="1200" dirty="0"/>
              <a:t>activa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A0CB49F-AEDC-4FA5-AE59-F54DE2FF38E5}"/>
              </a:ext>
            </a:extLst>
          </p:cNvPr>
          <p:cNvSpPr/>
          <p:nvPr/>
        </p:nvSpPr>
        <p:spPr>
          <a:xfrm>
            <a:off x="7010399" y="4871552"/>
            <a:ext cx="1524000" cy="17952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u="sng" dirty="0"/>
              <a:t>Paciente</a:t>
            </a:r>
          </a:p>
          <a:p>
            <a:r>
              <a:rPr lang="es-ES" sz="1200" dirty="0"/>
              <a:t>id</a:t>
            </a:r>
          </a:p>
          <a:p>
            <a:r>
              <a:rPr lang="es-ES" sz="1200" dirty="0" err="1"/>
              <a:t>dni</a:t>
            </a:r>
            <a:endParaRPr lang="es-ES" sz="1200" dirty="0"/>
          </a:p>
          <a:p>
            <a:r>
              <a:rPr lang="es-ES" sz="1200" dirty="0"/>
              <a:t>nombre</a:t>
            </a:r>
          </a:p>
          <a:p>
            <a:r>
              <a:rPr lang="es-ES" sz="1200" dirty="0" err="1"/>
              <a:t>primerApellido</a:t>
            </a:r>
            <a:endParaRPr lang="es-ES" sz="1200" dirty="0"/>
          </a:p>
          <a:p>
            <a:r>
              <a:rPr lang="es-ES" sz="1200" dirty="0" err="1"/>
              <a:t>segundoApellido</a:t>
            </a:r>
            <a:endParaRPr lang="es-ES" sz="1200" dirty="0"/>
          </a:p>
          <a:p>
            <a:r>
              <a:rPr lang="es-ES" sz="1200" dirty="0" err="1"/>
              <a:t>direccion</a:t>
            </a:r>
            <a:endParaRPr lang="es-ES" sz="1200" dirty="0"/>
          </a:p>
          <a:p>
            <a:r>
              <a:rPr lang="es-ES" sz="1200" dirty="0" err="1"/>
              <a:t>telefono</a:t>
            </a:r>
            <a:endParaRPr lang="es-ES" sz="1200" dirty="0"/>
          </a:p>
          <a:p>
            <a:r>
              <a:rPr lang="es-ES" sz="1200" dirty="0" err="1"/>
              <a:t>numeroSIP</a:t>
            </a:r>
            <a:endParaRPr lang="es-ES" sz="12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68AE48-836B-4043-8D17-54A8A3B90FC9}"/>
              </a:ext>
            </a:extLst>
          </p:cNvPr>
          <p:cNvSpPr/>
          <p:nvPr/>
        </p:nvSpPr>
        <p:spPr>
          <a:xfrm>
            <a:off x="9837492" y="3079105"/>
            <a:ext cx="1312877" cy="12233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u="sng" dirty="0"/>
              <a:t>Patología</a:t>
            </a:r>
          </a:p>
          <a:p>
            <a:r>
              <a:rPr lang="es-ES" sz="1200" dirty="0"/>
              <a:t>id</a:t>
            </a:r>
          </a:p>
          <a:p>
            <a:r>
              <a:rPr lang="es-ES" sz="1200" dirty="0"/>
              <a:t>nombre</a:t>
            </a:r>
          </a:p>
          <a:p>
            <a:r>
              <a:rPr lang="es-ES" sz="1200" dirty="0" err="1"/>
              <a:t>esInfecciosa</a:t>
            </a:r>
            <a:r>
              <a:rPr lang="es-ES" sz="1200" dirty="0"/>
              <a:t> </a:t>
            </a:r>
          </a:p>
          <a:p>
            <a:r>
              <a:rPr lang="es-ES" sz="1200" dirty="0" err="1"/>
              <a:t>esHereditaria</a:t>
            </a:r>
            <a:endParaRPr lang="es-ES" sz="1200" dirty="0"/>
          </a:p>
          <a:p>
            <a:r>
              <a:rPr lang="es-ES" sz="1200" dirty="0" err="1"/>
              <a:t>codigoCIE</a:t>
            </a:r>
            <a:endParaRPr lang="es-ES" sz="12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065254E-AE74-464B-9D17-681DBF353EBE}"/>
              </a:ext>
            </a:extLst>
          </p:cNvPr>
          <p:cNvSpPr/>
          <p:nvPr/>
        </p:nvSpPr>
        <p:spPr>
          <a:xfrm>
            <a:off x="8534399" y="1362574"/>
            <a:ext cx="1484850" cy="953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u="sng" dirty="0"/>
              <a:t>Medicamento</a:t>
            </a:r>
          </a:p>
          <a:p>
            <a:r>
              <a:rPr lang="es-ES" sz="1200" dirty="0"/>
              <a:t>id</a:t>
            </a:r>
          </a:p>
          <a:p>
            <a:r>
              <a:rPr lang="es-ES" sz="1200" dirty="0"/>
              <a:t>nombre</a:t>
            </a:r>
          </a:p>
          <a:p>
            <a:r>
              <a:rPr lang="es-ES" sz="1200" dirty="0"/>
              <a:t>proveedor </a:t>
            </a:r>
          </a:p>
          <a:p>
            <a:r>
              <a:rPr lang="es-ES" sz="1200" dirty="0" err="1"/>
              <a:t>viaAdministracion</a:t>
            </a:r>
            <a:endParaRPr lang="es-ES" sz="12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AB69CD-3BB4-4D7B-BC10-6E8151FBFA41}"/>
              </a:ext>
            </a:extLst>
          </p:cNvPr>
          <p:cNvSpPr/>
          <p:nvPr/>
        </p:nvSpPr>
        <p:spPr>
          <a:xfrm>
            <a:off x="581634" y="2864139"/>
            <a:ext cx="919993" cy="7850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u="sng" dirty="0"/>
              <a:t>Planta</a:t>
            </a:r>
          </a:p>
          <a:p>
            <a:r>
              <a:rPr lang="es-ES" sz="1200" dirty="0"/>
              <a:t>id</a:t>
            </a:r>
          </a:p>
          <a:p>
            <a:r>
              <a:rPr lang="es-ES" sz="1200" dirty="0"/>
              <a:t>nombre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5957C01-4E0B-4CE8-8A59-97B7BE91F4BF}"/>
              </a:ext>
            </a:extLst>
          </p:cNvPr>
          <p:cNvSpPr/>
          <p:nvPr/>
        </p:nvSpPr>
        <p:spPr>
          <a:xfrm>
            <a:off x="385193" y="4496496"/>
            <a:ext cx="1312877" cy="7850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u="sng" dirty="0"/>
              <a:t>Habitación</a:t>
            </a:r>
          </a:p>
          <a:p>
            <a:r>
              <a:rPr lang="es-ES" sz="1200" dirty="0"/>
              <a:t>id</a:t>
            </a:r>
          </a:p>
          <a:p>
            <a:r>
              <a:rPr lang="es-ES" sz="1200" dirty="0"/>
              <a:t>capacidad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E20E5AC-F60A-4448-957D-F58529E70D29}"/>
              </a:ext>
            </a:extLst>
          </p:cNvPr>
          <p:cNvSpPr/>
          <p:nvPr/>
        </p:nvSpPr>
        <p:spPr>
          <a:xfrm>
            <a:off x="7010399" y="3037512"/>
            <a:ext cx="1524000" cy="12233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u="sng" dirty="0"/>
              <a:t>Tratamiento</a:t>
            </a:r>
          </a:p>
          <a:p>
            <a:r>
              <a:rPr lang="es-ES" sz="1200" dirty="0"/>
              <a:t>id</a:t>
            </a:r>
          </a:p>
          <a:p>
            <a:r>
              <a:rPr lang="es-ES" sz="1200" dirty="0" err="1"/>
              <a:t>fechaCreacion</a:t>
            </a:r>
            <a:endParaRPr lang="es-ES" sz="1200" dirty="0"/>
          </a:p>
          <a:p>
            <a:r>
              <a:rPr lang="es-ES" sz="1200" dirty="0" err="1"/>
              <a:t>descripcion</a:t>
            </a:r>
            <a:endParaRPr lang="es-ES" sz="1200" dirty="0"/>
          </a:p>
          <a:p>
            <a:r>
              <a:rPr lang="es-ES" sz="1200" dirty="0" err="1"/>
              <a:t>fechaInicio</a:t>
            </a:r>
            <a:endParaRPr lang="es-ES" sz="1200" dirty="0"/>
          </a:p>
          <a:p>
            <a:r>
              <a:rPr lang="es-ES" sz="1200" dirty="0" err="1"/>
              <a:t>fechaFin</a:t>
            </a:r>
            <a:endParaRPr lang="es-ES" sz="12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8EE5AB2-E2B0-463E-9B6B-2812F16F989A}"/>
              </a:ext>
            </a:extLst>
          </p:cNvPr>
          <p:cNvSpPr/>
          <p:nvPr/>
        </p:nvSpPr>
        <p:spPr>
          <a:xfrm>
            <a:off x="2538721" y="3708281"/>
            <a:ext cx="1524000" cy="9801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u="sng" dirty="0"/>
              <a:t>Seguimiento</a:t>
            </a:r>
          </a:p>
          <a:p>
            <a:r>
              <a:rPr lang="es-ES" sz="1200" dirty="0"/>
              <a:t>id</a:t>
            </a:r>
          </a:p>
          <a:p>
            <a:r>
              <a:rPr lang="es-ES" sz="1200" dirty="0" err="1"/>
              <a:t>fechaCreacion</a:t>
            </a:r>
            <a:endParaRPr lang="es-ES" sz="1200" dirty="0"/>
          </a:p>
          <a:p>
            <a:r>
              <a:rPr lang="es-ES" sz="1200" dirty="0" err="1"/>
              <a:t>descripcion</a:t>
            </a:r>
            <a:endParaRPr lang="es-ES" sz="12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C334B2A-B6D8-4296-865E-33A00D5F03A9}"/>
              </a:ext>
            </a:extLst>
          </p:cNvPr>
          <p:cNvSpPr/>
          <p:nvPr/>
        </p:nvSpPr>
        <p:spPr>
          <a:xfrm>
            <a:off x="4544913" y="4592975"/>
            <a:ext cx="1484850" cy="953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u="sng" dirty="0"/>
              <a:t>Hospitalización</a:t>
            </a:r>
          </a:p>
          <a:p>
            <a:r>
              <a:rPr lang="es-ES" sz="1200" dirty="0"/>
              <a:t>id</a:t>
            </a:r>
          </a:p>
          <a:p>
            <a:r>
              <a:rPr lang="es-ES" sz="1200" dirty="0" err="1"/>
              <a:t>fechaAlta</a:t>
            </a:r>
            <a:endParaRPr lang="es-ES" sz="1200" dirty="0"/>
          </a:p>
          <a:p>
            <a:r>
              <a:rPr lang="es-ES" sz="1200" dirty="0" err="1"/>
              <a:t>fechaBaja</a:t>
            </a:r>
            <a:endParaRPr lang="es-ES" sz="1200" dirty="0"/>
          </a:p>
          <a:p>
            <a:r>
              <a:rPr lang="es-ES" sz="1200" dirty="0" err="1"/>
              <a:t>procedeUrgencias</a:t>
            </a:r>
            <a:endParaRPr lang="es-ES" sz="1200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7E5D786-A5B7-40B7-BC82-EACB40473D84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3300721" y="2412882"/>
            <a:ext cx="3232" cy="129539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28AFC76A-C8D8-4237-9AAE-AFAB5C706DE1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041632" y="1343285"/>
            <a:ext cx="1532479" cy="1520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2F52A86-CDBF-46B9-9968-565CEF30FEDE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H="1" flipV="1">
            <a:off x="1041631" y="3649210"/>
            <a:ext cx="1" cy="84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2B6B37CF-7CD5-420A-BDF5-734B17BEF9D5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rot="16200000" flipH="1">
            <a:off x="3732139" y="4256976"/>
            <a:ext cx="381356" cy="124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09C19314-F656-4863-B549-7ED349B108F1}"/>
              </a:ext>
            </a:extLst>
          </p:cNvPr>
          <p:cNvCxnSpPr>
            <a:stCxn id="7" idx="1"/>
            <a:endCxn id="11" idx="3"/>
          </p:cNvCxnSpPr>
          <p:nvPr/>
        </p:nvCxnSpPr>
        <p:spPr>
          <a:xfrm rot="10800000" flipV="1">
            <a:off x="1501627" y="1497433"/>
            <a:ext cx="3560778" cy="1759241"/>
          </a:xfrm>
          <a:prstGeom prst="bentConnector3">
            <a:avLst>
              <a:gd name="adj1" fmla="val 16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3FC6F6EE-1CF8-4832-97B6-4AC124797D62}"/>
              </a:ext>
            </a:extLst>
          </p:cNvPr>
          <p:cNvCxnSpPr>
            <a:stCxn id="15" idx="2"/>
            <a:endCxn id="8" idx="1"/>
          </p:cNvCxnSpPr>
          <p:nvPr/>
        </p:nvCxnSpPr>
        <p:spPr>
          <a:xfrm rot="16200000" flipH="1">
            <a:off x="6037543" y="4796318"/>
            <a:ext cx="222650" cy="1723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859A2BCC-C0DE-4318-B51B-AB9150E2B709}"/>
              </a:ext>
            </a:extLst>
          </p:cNvPr>
          <p:cNvCxnSpPr>
            <a:stCxn id="13" idx="1"/>
            <a:endCxn id="15" idx="0"/>
          </p:cNvCxnSpPr>
          <p:nvPr/>
        </p:nvCxnSpPr>
        <p:spPr>
          <a:xfrm rot="10800000" flipV="1">
            <a:off x="5287339" y="3649209"/>
            <a:ext cx="1723061" cy="943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50A893E5-D43E-4476-B7E7-002CE521E1CF}"/>
              </a:ext>
            </a:extLst>
          </p:cNvPr>
          <p:cNvCxnSpPr>
            <a:stCxn id="7" idx="3"/>
            <a:endCxn id="13" idx="0"/>
          </p:cNvCxnSpPr>
          <p:nvPr/>
        </p:nvCxnSpPr>
        <p:spPr>
          <a:xfrm>
            <a:off x="6656312" y="1497434"/>
            <a:ext cx="1116087" cy="154007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BF5616C-CF5A-43A6-8E57-82E4571E747E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8534399" y="2316123"/>
            <a:ext cx="742425" cy="1333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684708C-904F-4E08-923C-696252A7C05F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534399" y="4302500"/>
            <a:ext cx="1959532" cy="146667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BCEE73A2-5B9D-41B2-BC15-8894042936DD}"/>
              </a:ext>
            </a:extLst>
          </p:cNvPr>
          <p:cNvCxnSpPr>
            <a:stCxn id="9" idx="0"/>
            <a:endCxn id="10" idx="3"/>
          </p:cNvCxnSpPr>
          <p:nvPr/>
        </p:nvCxnSpPr>
        <p:spPr>
          <a:xfrm rot="16200000" flipV="1">
            <a:off x="9636712" y="2221886"/>
            <a:ext cx="1239756" cy="474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44B9098-1C8E-425C-B4E7-700D9680FC4B}"/>
              </a:ext>
            </a:extLst>
          </p:cNvPr>
          <p:cNvSpPr txBox="1"/>
          <p:nvPr/>
        </p:nvSpPr>
        <p:spPr>
          <a:xfrm>
            <a:off x="1099174" y="993242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Trabaja_en</a:t>
            </a:r>
            <a:endParaRPr lang="es-ES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6D236F1-6383-4DB7-9E43-42F9E25A6F54}"/>
              </a:ext>
            </a:extLst>
          </p:cNvPr>
          <p:cNvSpPr txBox="1"/>
          <p:nvPr/>
        </p:nvSpPr>
        <p:spPr>
          <a:xfrm>
            <a:off x="4447120" y="2608167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Trabaja_en</a:t>
            </a:r>
            <a:endParaRPr lang="es-E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263E84F-B8F0-4291-A07F-9AB7BD51A7DA}"/>
              </a:ext>
            </a:extLst>
          </p:cNvPr>
          <p:cNvSpPr txBox="1"/>
          <p:nvPr/>
        </p:nvSpPr>
        <p:spPr>
          <a:xfrm>
            <a:off x="6656312" y="1123494"/>
            <a:ext cx="139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Pautado_por</a:t>
            </a: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B6D6538-41BB-475D-93C8-A208C6304933}"/>
              </a:ext>
            </a:extLst>
          </p:cNvPr>
          <p:cNvSpPr txBox="1"/>
          <p:nvPr/>
        </p:nvSpPr>
        <p:spPr>
          <a:xfrm>
            <a:off x="1812540" y="2522943"/>
            <a:ext cx="151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Realizado_por</a:t>
            </a:r>
            <a:endParaRPr lang="es-ES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087A77B-B9A2-4EDF-A557-21338496B557}"/>
              </a:ext>
            </a:extLst>
          </p:cNvPr>
          <p:cNvSpPr txBox="1"/>
          <p:nvPr/>
        </p:nvSpPr>
        <p:spPr>
          <a:xfrm>
            <a:off x="1014722" y="3829005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Ubicada_en</a:t>
            </a:r>
            <a:endParaRPr lang="es-ES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9091D34-9BE4-4EE4-B47C-976E5CE490C3}"/>
              </a:ext>
            </a:extLst>
          </p:cNvPr>
          <p:cNvSpPr txBox="1"/>
          <p:nvPr/>
        </p:nvSpPr>
        <p:spPr>
          <a:xfrm>
            <a:off x="9519760" y="4942680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Sufre_de</a:t>
            </a:r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7C60C26F-171B-4BFE-A7E0-1FBDAB1823A7}"/>
              </a:ext>
            </a:extLst>
          </p:cNvPr>
          <p:cNvSpPr txBox="1"/>
          <p:nvPr/>
        </p:nvSpPr>
        <p:spPr>
          <a:xfrm>
            <a:off x="5533859" y="5810669"/>
            <a:ext cx="123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Ingreso_de</a:t>
            </a:r>
            <a:endParaRPr lang="es-ES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F6AE82C-6414-4435-BD1C-9E3DE99DFB78}"/>
              </a:ext>
            </a:extLst>
          </p:cNvPr>
          <p:cNvSpPr txBox="1"/>
          <p:nvPr/>
        </p:nvSpPr>
        <p:spPr>
          <a:xfrm>
            <a:off x="5440083" y="3683356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Pautado_en</a:t>
            </a:r>
            <a:endParaRPr lang="es-ES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3DC7D1E-BAC7-4EF5-A2B1-8BF810BE29D9}"/>
              </a:ext>
            </a:extLst>
          </p:cNvPr>
          <p:cNvSpPr txBox="1"/>
          <p:nvPr/>
        </p:nvSpPr>
        <p:spPr>
          <a:xfrm>
            <a:off x="2881122" y="5035837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Realizado_en</a:t>
            </a:r>
            <a:endParaRPr lang="es-ES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5557E8A-3D32-42F1-BF9A-067FC6A0A67D}"/>
              </a:ext>
            </a:extLst>
          </p:cNvPr>
          <p:cNvSpPr txBox="1"/>
          <p:nvPr/>
        </p:nvSpPr>
        <p:spPr>
          <a:xfrm>
            <a:off x="8621707" y="3644339"/>
            <a:ext cx="103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se_Pauta</a:t>
            </a:r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D121B9B-0062-435E-9A1A-6126E6CBA18A}"/>
              </a:ext>
            </a:extLst>
          </p:cNvPr>
          <p:cNvSpPr txBox="1"/>
          <p:nvPr/>
        </p:nvSpPr>
        <p:spPr>
          <a:xfrm>
            <a:off x="10493930" y="2143616"/>
            <a:ext cx="110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Trata_con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8911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96</Words>
  <Application>Microsoft Office PowerPoint</Application>
  <PresentationFormat>Panorámica</PresentationFormat>
  <Paragraphs>74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</dc:creator>
  <cp:lastModifiedBy>Victor</cp:lastModifiedBy>
  <cp:revision>3</cp:revision>
  <dcterms:created xsi:type="dcterms:W3CDTF">2020-02-08T17:14:15Z</dcterms:created>
  <dcterms:modified xsi:type="dcterms:W3CDTF">2020-02-08T17:37:12Z</dcterms:modified>
</cp:coreProperties>
</file>