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3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40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21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09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01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1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58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6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7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9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CCB3-B31A-4D34-9674-28AC268D9793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8CEF-1F5F-43DF-AE4E-94036121A0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14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98BF-115F-4E39-9580-554F8A04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sz="3800"/>
              <a:t>Investigating Supermassive Black Holes and Their Variability Using A Structure Function</a:t>
            </a:r>
          </a:p>
        </p:txBody>
      </p:sp>
      <p:sp>
        <p:nvSpPr>
          <p:cNvPr id="41" name="Freeform: Shape 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24A93D-FF95-430C-8638-E55D811C6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0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231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2558-D550-4C0C-A357-0EBABA68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CA"/>
              <a:t>A brief introduction to space</a:t>
            </a:r>
            <a:endParaRPr lang="en-CA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A5D638D-9C88-4A2F-9A34-C481F012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2227F8DF-570E-4FDE-92BC-D71FB2995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r="934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92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Investigating Supermassive Black Holes and Their Variability Using A Structure Function</vt:lpstr>
      <vt:lpstr>A brief introduction to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Supermassive Black Holes and Their Variability Using A Structure Function</dc:title>
  <dc:creator>Derek Blue</dc:creator>
  <cp:lastModifiedBy>Derek Blue</cp:lastModifiedBy>
  <cp:revision>1</cp:revision>
  <dcterms:created xsi:type="dcterms:W3CDTF">2019-04-03T19:12:39Z</dcterms:created>
  <dcterms:modified xsi:type="dcterms:W3CDTF">2019-04-03T19:18:06Z</dcterms:modified>
</cp:coreProperties>
</file>