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7" r:id="rId2"/>
  </p:sldIdLst>
  <p:sldSz cx="30175200" cy="42976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728" y="-3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25525" y="685800"/>
            <a:ext cx="2407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225675" y="685800"/>
            <a:ext cx="2406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0126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28638" y="6221338"/>
            <a:ext cx="28118100" cy="17150700"/>
          </a:xfrm>
          <a:prstGeom prst="rect">
            <a:avLst/>
          </a:prstGeom>
        </p:spPr>
        <p:txBody>
          <a:bodyPr spcFirstLastPara="1" wrap="square" lIns="455775" tIns="455775" rIns="455775" bIns="455775" anchor="b" anchorCtr="0">
            <a:no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a:endParaRPr/>
          </a:p>
        </p:txBody>
      </p:sp>
      <p:sp>
        <p:nvSpPr>
          <p:cNvPr id="11" name="Google Shape;11;p2"/>
          <p:cNvSpPr txBox="1">
            <a:spLocks noGrp="1"/>
          </p:cNvSpPr>
          <p:nvPr>
            <p:ph type="subTitle" idx="1"/>
          </p:nvPr>
        </p:nvSpPr>
        <p:spPr>
          <a:xfrm>
            <a:off x="1028610" y="23680689"/>
            <a:ext cx="28118100" cy="6622500"/>
          </a:xfrm>
          <a:prstGeom prst="rect">
            <a:avLst/>
          </a:prstGeom>
        </p:spPr>
        <p:txBody>
          <a:bodyPr spcFirstLastPara="1" wrap="square" lIns="455775" tIns="455775" rIns="455775" bIns="455775" anchor="t" anchorCtr="0">
            <a:noAutofit/>
          </a:bodyPr>
          <a:lstStyle>
            <a:lvl1pPr lvl="0" algn="ctr">
              <a:lnSpc>
                <a:spcPct val="100000"/>
              </a:lnSpc>
              <a:spcBef>
                <a:spcPts val="0"/>
              </a:spcBef>
              <a:spcAft>
                <a:spcPts val="0"/>
              </a:spcAft>
              <a:buSzPts val="14000"/>
              <a:buNone/>
              <a:defRPr sz="14000"/>
            </a:lvl1pPr>
            <a:lvl2pPr lvl="1" algn="ctr">
              <a:lnSpc>
                <a:spcPct val="100000"/>
              </a:lnSpc>
              <a:spcBef>
                <a:spcPts val="0"/>
              </a:spcBef>
              <a:spcAft>
                <a:spcPts val="0"/>
              </a:spcAft>
              <a:buSzPts val="14000"/>
              <a:buNone/>
              <a:defRPr sz="14000"/>
            </a:lvl2pPr>
            <a:lvl3pPr lvl="2" algn="ctr">
              <a:lnSpc>
                <a:spcPct val="100000"/>
              </a:lnSpc>
              <a:spcBef>
                <a:spcPts val="0"/>
              </a:spcBef>
              <a:spcAft>
                <a:spcPts val="0"/>
              </a:spcAft>
              <a:buSzPts val="14000"/>
              <a:buNone/>
              <a:defRPr sz="14000"/>
            </a:lvl3pPr>
            <a:lvl4pPr lvl="3" algn="ctr">
              <a:lnSpc>
                <a:spcPct val="100000"/>
              </a:lnSpc>
              <a:spcBef>
                <a:spcPts val="0"/>
              </a:spcBef>
              <a:spcAft>
                <a:spcPts val="0"/>
              </a:spcAft>
              <a:buSzPts val="14000"/>
              <a:buNone/>
              <a:defRPr sz="14000"/>
            </a:lvl4pPr>
            <a:lvl5pPr lvl="4" algn="ctr">
              <a:lnSpc>
                <a:spcPct val="100000"/>
              </a:lnSpc>
              <a:spcBef>
                <a:spcPts val="0"/>
              </a:spcBef>
              <a:spcAft>
                <a:spcPts val="0"/>
              </a:spcAft>
              <a:buSzPts val="14000"/>
              <a:buNone/>
              <a:defRPr sz="14000"/>
            </a:lvl5pPr>
            <a:lvl6pPr lvl="5" algn="ctr">
              <a:lnSpc>
                <a:spcPct val="100000"/>
              </a:lnSpc>
              <a:spcBef>
                <a:spcPts val="0"/>
              </a:spcBef>
              <a:spcAft>
                <a:spcPts val="0"/>
              </a:spcAft>
              <a:buSzPts val="14000"/>
              <a:buNone/>
              <a:defRPr sz="14000"/>
            </a:lvl6pPr>
            <a:lvl7pPr lvl="6" algn="ctr">
              <a:lnSpc>
                <a:spcPct val="100000"/>
              </a:lnSpc>
              <a:spcBef>
                <a:spcPts val="0"/>
              </a:spcBef>
              <a:spcAft>
                <a:spcPts val="0"/>
              </a:spcAft>
              <a:buSzPts val="14000"/>
              <a:buNone/>
              <a:defRPr sz="14000"/>
            </a:lvl7pPr>
            <a:lvl8pPr lvl="7" algn="ctr">
              <a:lnSpc>
                <a:spcPct val="100000"/>
              </a:lnSpc>
              <a:spcBef>
                <a:spcPts val="0"/>
              </a:spcBef>
              <a:spcAft>
                <a:spcPts val="0"/>
              </a:spcAft>
              <a:buSzPts val="14000"/>
              <a:buNone/>
              <a:defRPr sz="14000"/>
            </a:lvl8pPr>
            <a:lvl9pPr lvl="8" algn="ctr">
              <a:lnSpc>
                <a:spcPct val="100000"/>
              </a:lnSpc>
              <a:spcBef>
                <a:spcPts val="0"/>
              </a:spcBef>
              <a:spcAft>
                <a:spcPts val="0"/>
              </a:spcAft>
              <a:buSzPts val="14000"/>
              <a:buNone/>
              <a:defRPr sz="14000"/>
            </a:lvl9pPr>
          </a:lstStyle>
          <a:p>
            <a:endParaRPr/>
          </a:p>
        </p:txBody>
      </p:sp>
      <p:sp>
        <p:nvSpPr>
          <p:cNvPr id="12" name="Google Shape;12;p2"/>
          <p:cNvSpPr txBox="1">
            <a:spLocks noGrp="1"/>
          </p:cNvSpPr>
          <p:nvPr>
            <p:ph type="sldNum" idx="12"/>
          </p:nvPr>
        </p:nvSpPr>
        <p:spPr>
          <a:xfrm>
            <a:off x="27959111" y="38963767"/>
            <a:ext cx="1810800" cy="3288600"/>
          </a:xfrm>
          <a:prstGeom prst="rect">
            <a:avLst/>
          </a:prstGeom>
        </p:spPr>
        <p:txBody>
          <a:bodyPr spcFirstLastPara="1" wrap="square" lIns="455775" tIns="455775" rIns="455775" bIns="455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028610" y="9242289"/>
            <a:ext cx="28118100" cy="16406100"/>
          </a:xfrm>
          <a:prstGeom prst="rect">
            <a:avLst/>
          </a:prstGeom>
        </p:spPr>
        <p:txBody>
          <a:bodyPr spcFirstLastPara="1" wrap="square" lIns="455775" tIns="455775" rIns="455775" bIns="455775" anchor="b" anchorCtr="0">
            <a:noAutofit/>
          </a:bodyPr>
          <a:lstStyle>
            <a:lvl1pPr lvl="0" algn="ctr">
              <a:spcBef>
                <a:spcPts val="0"/>
              </a:spcBef>
              <a:spcAft>
                <a:spcPts val="0"/>
              </a:spcAft>
              <a:buSzPts val="59800"/>
              <a:buNone/>
              <a:defRPr sz="59800"/>
            </a:lvl1pPr>
            <a:lvl2pPr lvl="1" algn="ctr">
              <a:spcBef>
                <a:spcPts val="0"/>
              </a:spcBef>
              <a:spcAft>
                <a:spcPts val="0"/>
              </a:spcAft>
              <a:buSzPts val="59800"/>
              <a:buNone/>
              <a:defRPr sz="59800"/>
            </a:lvl2pPr>
            <a:lvl3pPr lvl="2" algn="ctr">
              <a:spcBef>
                <a:spcPts val="0"/>
              </a:spcBef>
              <a:spcAft>
                <a:spcPts val="0"/>
              </a:spcAft>
              <a:buSzPts val="59800"/>
              <a:buNone/>
              <a:defRPr sz="59800"/>
            </a:lvl3pPr>
            <a:lvl4pPr lvl="3" algn="ctr">
              <a:spcBef>
                <a:spcPts val="0"/>
              </a:spcBef>
              <a:spcAft>
                <a:spcPts val="0"/>
              </a:spcAft>
              <a:buSzPts val="59800"/>
              <a:buNone/>
              <a:defRPr sz="59800"/>
            </a:lvl4pPr>
            <a:lvl5pPr lvl="4" algn="ctr">
              <a:spcBef>
                <a:spcPts val="0"/>
              </a:spcBef>
              <a:spcAft>
                <a:spcPts val="0"/>
              </a:spcAft>
              <a:buSzPts val="59800"/>
              <a:buNone/>
              <a:defRPr sz="59800"/>
            </a:lvl5pPr>
            <a:lvl6pPr lvl="5" algn="ctr">
              <a:spcBef>
                <a:spcPts val="0"/>
              </a:spcBef>
              <a:spcAft>
                <a:spcPts val="0"/>
              </a:spcAft>
              <a:buSzPts val="59800"/>
              <a:buNone/>
              <a:defRPr sz="59800"/>
            </a:lvl6pPr>
            <a:lvl7pPr lvl="6" algn="ctr">
              <a:spcBef>
                <a:spcPts val="0"/>
              </a:spcBef>
              <a:spcAft>
                <a:spcPts val="0"/>
              </a:spcAft>
              <a:buSzPts val="59800"/>
              <a:buNone/>
              <a:defRPr sz="59800"/>
            </a:lvl7pPr>
            <a:lvl8pPr lvl="7" algn="ctr">
              <a:spcBef>
                <a:spcPts val="0"/>
              </a:spcBef>
              <a:spcAft>
                <a:spcPts val="0"/>
              </a:spcAft>
              <a:buSzPts val="59800"/>
              <a:buNone/>
              <a:defRPr sz="59800"/>
            </a:lvl8pPr>
            <a:lvl9pPr lvl="8" algn="ctr">
              <a:spcBef>
                <a:spcPts val="0"/>
              </a:spcBef>
              <a:spcAft>
                <a:spcPts val="0"/>
              </a:spcAft>
              <a:buSzPts val="59800"/>
              <a:buNone/>
              <a:defRPr sz="59800"/>
            </a:lvl9pPr>
          </a:lstStyle>
          <a:p>
            <a:r>
              <a:t>xx%</a:t>
            </a:r>
          </a:p>
        </p:txBody>
      </p:sp>
      <p:sp>
        <p:nvSpPr>
          <p:cNvPr id="46" name="Google Shape;46;p11"/>
          <p:cNvSpPr txBox="1">
            <a:spLocks noGrp="1"/>
          </p:cNvSpPr>
          <p:nvPr>
            <p:ph type="body" idx="1"/>
          </p:nvPr>
        </p:nvSpPr>
        <p:spPr>
          <a:xfrm>
            <a:off x="1028610" y="26338591"/>
            <a:ext cx="28118100" cy="10869000"/>
          </a:xfrm>
          <a:prstGeom prst="rect">
            <a:avLst/>
          </a:prstGeom>
        </p:spPr>
        <p:txBody>
          <a:bodyPr spcFirstLastPara="1" wrap="square" lIns="455775" tIns="455775" rIns="455775" bIns="455775" anchor="t" anchorCtr="0">
            <a:noAutofit/>
          </a:bodyPr>
          <a:lstStyle>
            <a:lvl1pPr marL="457200" lvl="0" indent="-800100" algn="ctr">
              <a:spcBef>
                <a:spcPts val="0"/>
              </a:spcBef>
              <a:spcAft>
                <a:spcPts val="0"/>
              </a:spcAft>
              <a:buSzPts val="9000"/>
              <a:buChar char="●"/>
              <a:defRPr/>
            </a:lvl1pPr>
            <a:lvl2pPr marL="914400" lvl="1" indent="-673100" algn="ctr">
              <a:spcBef>
                <a:spcPts val="8000"/>
              </a:spcBef>
              <a:spcAft>
                <a:spcPts val="0"/>
              </a:spcAft>
              <a:buSzPts val="7000"/>
              <a:buChar char="○"/>
              <a:defRPr/>
            </a:lvl2pPr>
            <a:lvl3pPr marL="1371600" lvl="2" indent="-673100" algn="ctr">
              <a:spcBef>
                <a:spcPts val="8000"/>
              </a:spcBef>
              <a:spcAft>
                <a:spcPts val="0"/>
              </a:spcAft>
              <a:buSzPts val="7000"/>
              <a:buChar char="■"/>
              <a:defRPr/>
            </a:lvl3pPr>
            <a:lvl4pPr marL="1828800" lvl="3" indent="-673100" algn="ctr">
              <a:spcBef>
                <a:spcPts val="8000"/>
              </a:spcBef>
              <a:spcAft>
                <a:spcPts val="0"/>
              </a:spcAft>
              <a:buSzPts val="7000"/>
              <a:buChar char="●"/>
              <a:defRPr/>
            </a:lvl4pPr>
            <a:lvl5pPr marL="2286000" lvl="4" indent="-673100" algn="ctr">
              <a:spcBef>
                <a:spcPts val="8000"/>
              </a:spcBef>
              <a:spcAft>
                <a:spcPts val="0"/>
              </a:spcAft>
              <a:buSzPts val="7000"/>
              <a:buChar char="○"/>
              <a:defRPr/>
            </a:lvl5pPr>
            <a:lvl6pPr marL="2743200" lvl="5" indent="-673100" algn="ctr">
              <a:spcBef>
                <a:spcPts val="8000"/>
              </a:spcBef>
              <a:spcAft>
                <a:spcPts val="0"/>
              </a:spcAft>
              <a:buSzPts val="7000"/>
              <a:buChar char="■"/>
              <a:defRPr/>
            </a:lvl6pPr>
            <a:lvl7pPr marL="3200400" lvl="6" indent="-673100" algn="ctr">
              <a:spcBef>
                <a:spcPts val="8000"/>
              </a:spcBef>
              <a:spcAft>
                <a:spcPts val="0"/>
              </a:spcAft>
              <a:buSzPts val="7000"/>
              <a:buChar char="●"/>
              <a:defRPr/>
            </a:lvl7pPr>
            <a:lvl8pPr marL="3657600" lvl="7" indent="-673100" algn="ctr">
              <a:spcBef>
                <a:spcPts val="8000"/>
              </a:spcBef>
              <a:spcAft>
                <a:spcPts val="0"/>
              </a:spcAft>
              <a:buSzPts val="7000"/>
              <a:buChar char="○"/>
              <a:defRPr/>
            </a:lvl8pPr>
            <a:lvl9pPr marL="4114800" lvl="8" indent="-673100" algn="ctr">
              <a:spcBef>
                <a:spcPts val="8000"/>
              </a:spcBef>
              <a:spcAft>
                <a:spcPts val="8000"/>
              </a:spcAft>
              <a:buSzPts val="7000"/>
              <a:buChar char="■"/>
              <a:defRPr/>
            </a:lvl9pPr>
          </a:lstStyle>
          <a:p>
            <a:endParaRPr/>
          </a:p>
        </p:txBody>
      </p:sp>
      <p:sp>
        <p:nvSpPr>
          <p:cNvPr id="47" name="Google Shape;47;p11"/>
          <p:cNvSpPr txBox="1">
            <a:spLocks noGrp="1"/>
          </p:cNvSpPr>
          <p:nvPr>
            <p:ph type="sldNum" idx="12"/>
          </p:nvPr>
        </p:nvSpPr>
        <p:spPr>
          <a:xfrm>
            <a:off x="27959111" y="38963767"/>
            <a:ext cx="1810800" cy="3288600"/>
          </a:xfrm>
          <a:prstGeom prst="rect">
            <a:avLst/>
          </a:prstGeom>
        </p:spPr>
        <p:txBody>
          <a:bodyPr spcFirstLastPara="1" wrap="square" lIns="455775" tIns="455775" rIns="455775" bIns="455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7959111" y="38963767"/>
            <a:ext cx="1810800" cy="3288600"/>
          </a:xfrm>
          <a:prstGeom prst="rect">
            <a:avLst/>
          </a:prstGeom>
        </p:spPr>
        <p:txBody>
          <a:bodyPr spcFirstLastPara="1" wrap="square" lIns="455775" tIns="455775" rIns="455775" bIns="455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028610" y="17971547"/>
            <a:ext cx="28118100" cy="7033800"/>
          </a:xfrm>
          <a:prstGeom prst="rect">
            <a:avLst/>
          </a:prstGeom>
        </p:spPr>
        <p:txBody>
          <a:bodyPr spcFirstLastPara="1" wrap="square" lIns="455775" tIns="455775" rIns="455775" bIns="455775" anchor="ctr" anchorCtr="0">
            <a:no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a:endParaRPr/>
          </a:p>
        </p:txBody>
      </p:sp>
      <p:sp>
        <p:nvSpPr>
          <p:cNvPr id="15" name="Google Shape;15;p3"/>
          <p:cNvSpPr txBox="1">
            <a:spLocks noGrp="1"/>
          </p:cNvSpPr>
          <p:nvPr>
            <p:ph type="sldNum" idx="12"/>
          </p:nvPr>
        </p:nvSpPr>
        <p:spPr>
          <a:xfrm>
            <a:off x="27959111" y="38963767"/>
            <a:ext cx="1810800" cy="3288600"/>
          </a:xfrm>
          <a:prstGeom prst="rect">
            <a:avLst/>
          </a:prstGeom>
        </p:spPr>
        <p:txBody>
          <a:bodyPr spcFirstLastPara="1" wrap="square" lIns="455775" tIns="455775" rIns="455775" bIns="455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028610" y="3718431"/>
            <a:ext cx="28118100" cy="4785300"/>
          </a:xfrm>
          <a:prstGeom prst="rect">
            <a:avLst/>
          </a:prstGeom>
        </p:spPr>
        <p:txBody>
          <a:bodyPr spcFirstLastPara="1" wrap="square" lIns="455775" tIns="455775" rIns="455775" bIns="455775" anchor="t" anchorCtr="0">
            <a:noAutofit/>
          </a:bodyPr>
          <a:lstStyle>
            <a:lvl1pPr lvl="0">
              <a:spcBef>
                <a:spcPts val="0"/>
              </a:spcBef>
              <a:spcAft>
                <a:spcPts val="0"/>
              </a:spcAft>
              <a:buSzPts val="14000"/>
              <a:buNone/>
              <a:defRPr/>
            </a:lvl1pPr>
            <a:lvl2pPr lvl="1">
              <a:spcBef>
                <a:spcPts val="0"/>
              </a:spcBef>
              <a:spcAft>
                <a:spcPts val="0"/>
              </a:spcAft>
              <a:buSzPts val="14000"/>
              <a:buNone/>
              <a:defRPr/>
            </a:lvl2pPr>
            <a:lvl3pPr lvl="2">
              <a:spcBef>
                <a:spcPts val="0"/>
              </a:spcBef>
              <a:spcAft>
                <a:spcPts val="0"/>
              </a:spcAft>
              <a:buSzPts val="14000"/>
              <a:buNone/>
              <a:defRPr/>
            </a:lvl3pPr>
            <a:lvl4pPr lvl="3">
              <a:spcBef>
                <a:spcPts val="0"/>
              </a:spcBef>
              <a:spcAft>
                <a:spcPts val="0"/>
              </a:spcAft>
              <a:buSzPts val="14000"/>
              <a:buNone/>
              <a:defRPr/>
            </a:lvl4pPr>
            <a:lvl5pPr lvl="4">
              <a:spcBef>
                <a:spcPts val="0"/>
              </a:spcBef>
              <a:spcAft>
                <a:spcPts val="0"/>
              </a:spcAft>
              <a:buSzPts val="14000"/>
              <a:buNone/>
              <a:defRPr/>
            </a:lvl5pPr>
            <a:lvl6pPr lvl="5">
              <a:spcBef>
                <a:spcPts val="0"/>
              </a:spcBef>
              <a:spcAft>
                <a:spcPts val="0"/>
              </a:spcAft>
              <a:buSzPts val="14000"/>
              <a:buNone/>
              <a:defRPr/>
            </a:lvl6pPr>
            <a:lvl7pPr lvl="6">
              <a:spcBef>
                <a:spcPts val="0"/>
              </a:spcBef>
              <a:spcAft>
                <a:spcPts val="0"/>
              </a:spcAft>
              <a:buSzPts val="14000"/>
              <a:buNone/>
              <a:defRPr/>
            </a:lvl7pPr>
            <a:lvl8pPr lvl="7">
              <a:spcBef>
                <a:spcPts val="0"/>
              </a:spcBef>
              <a:spcAft>
                <a:spcPts val="0"/>
              </a:spcAft>
              <a:buSzPts val="14000"/>
              <a:buNone/>
              <a:defRPr/>
            </a:lvl8pPr>
            <a:lvl9pPr lvl="8">
              <a:spcBef>
                <a:spcPts val="0"/>
              </a:spcBef>
              <a:spcAft>
                <a:spcPts val="0"/>
              </a:spcAft>
              <a:buSzPts val="14000"/>
              <a:buNone/>
              <a:defRPr/>
            </a:lvl9pPr>
          </a:lstStyle>
          <a:p>
            <a:endParaRPr/>
          </a:p>
        </p:txBody>
      </p:sp>
      <p:sp>
        <p:nvSpPr>
          <p:cNvPr id="18" name="Google Shape;18;p4"/>
          <p:cNvSpPr txBox="1">
            <a:spLocks noGrp="1"/>
          </p:cNvSpPr>
          <p:nvPr>
            <p:ph type="body" idx="1"/>
          </p:nvPr>
        </p:nvSpPr>
        <p:spPr>
          <a:xfrm>
            <a:off x="1028610" y="9629569"/>
            <a:ext cx="28118100" cy="28545900"/>
          </a:xfrm>
          <a:prstGeom prst="rect">
            <a:avLst/>
          </a:prstGeom>
        </p:spPr>
        <p:txBody>
          <a:bodyPr spcFirstLastPara="1" wrap="square" lIns="455775" tIns="455775" rIns="455775" bIns="455775" anchor="t" anchorCtr="0">
            <a:noAutofit/>
          </a:bodyPr>
          <a:lstStyle>
            <a:lvl1pPr marL="457200" lvl="0" indent="-800100">
              <a:spcBef>
                <a:spcPts val="0"/>
              </a:spcBef>
              <a:spcAft>
                <a:spcPts val="0"/>
              </a:spcAft>
              <a:buSzPts val="9000"/>
              <a:buChar char="●"/>
              <a:defRPr/>
            </a:lvl1pPr>
            <a:lvl2pPr marL="914400" lvl="1" indent="-673100">
              <a:spcBef>
                <a:spcPts val="8000"/>
              </a:spcBef>
              <a:spcAft>
                <a:spcPts val="0"/>
              </a:spcAft>
              <a:buSzPts val="7000"/>
              <a:buChar char="○"/>
              <a:defRPr/>
            </a:lvl2pPr>
            <a:lvl3pPr marL="1371600" lvl="2" indent="-673100">
              <a:spcBef>
                <a:spcPts val="8000"/>
              </a:spcBef>
              <a:spcAft>
                <a:spcPts val="0"/>
              </a:spcAft>
              <a:buSzPts val="7000"/>
              <a:buChar char="■"/>
              <a:defRPr/>
            </a:lvl3pPr>
            <a:lvl4pPr marL="1828800" lvl="3" indent="-673100">
              <a:spcBef>
                <a:spcPts val="8000"/>
              </a:spcBef>
              <a:spcAft>
                <a:spcPts val="0"/>
              </a:spcAft>
              <a:buSzPts val="7000"/>
              <a:buChar char="●"/>
              <a:defRPr/>
            </a:lvl4pPr>
            <a:lvl5pPr marL="2286000" lvl="4" indent="-673100">
              <a:spcBef>
                <a:spcPts val="8000"/>
              </a:spcBef>
              <a:spcAft>
                <a:spcPts val="0"/>
              </a:spcAft>
              <a:buSzPts val="7000"/>
              <a:buChar char="○"/>
              <a:defRPr/>
            </a:lvl5pPr>
            <a:lvl6pPr marL="2743200" lvl="5" indent="-673100">
              <a:spcBef>
                <a:spcPts val="8000"/>
              </a:spcBef>
              <a:spcAft>
                <a:spcPts val="0"/>
              </a:spcAft>
              <a:buSzPts val="7000"/>
              <a:buChar char="■"/>
              <a:defRPr/>
            </a:lvl6pPr>
            <a:lvl7pPr marL="3200400" lvl="6" indent="-673100">
              <a:spcBef>
                <a:spcPts val="8000"/>
              </a:spcBef>
              <a:spcAft>
                <a:spcPts val="0"/>
              </a:spcAft>
              <a:buSzPts val="7000"/>
              <a:buChar char="●"/>
              <a:defRPr/>
            </a:lvl7pPr>
            <a:lvl8pPr marL="3657600" lvl="7" indent="-673100">
              <a:spcBef>
                <a:spcPts val="8000"/>
              </a:spcBef>
              <a:spcAft>
                <a:spcPts val="0"/>
              </a:spcAft>
              <a:buSzPts val="7000"/>
              <a:buChar char="○"/>
              <a:defRPr/>
            </a:lvl8pPr>
            <a:lvl9pPr marL="4114800" lvl="8" indent="-673100">
              <a:spcBef>
                <a:spcPts val="8000"/>
              </a:spcBef>
              <a:spcAft>
                <a:spcPts val="8000"/>
              </a:spcAft>
              <a:buSzPts val="7000"/>
              <a:buChar char="■"/>
              <a:defRPr/>
            </a:lvl9pPr>
          </a:lstStyle>
          <a:p>
            <a:endParaRPr/>
          </a:p>
        </p:txBody>
      </p:sp>
      <p:sp>
        <p:nvSpPr>
          <p:cNvPr id="19" name="Google Shape;19;p4"/>
          <p:cNvSpPr txBox="1">
            <a:spLocks noGrp="1"/>
          </p:cNvSpPr>
          <p:nvPr>
            <p:ph type="sldNum" idx="12"/>
          </p:nvPr>
        </p:nvSpPr>
        <p:spPr>
          <a:xfrm>
            <a:off x="27959111" y="38963767"/>
            <a:ext cx="1810800" cy="3288600"/>
          </a:xfrm>
          <a:prstGeom prst="rect">
            <a:avLst/>
          </a:prstGeom>
        </p:spPr>
        <p:txBody>
          <a:bodyPr spcFirstLastPara="1" wrap="square" lIns="455775" tIns="455775" rIns="455775" bIns="455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028610" y="3718431"/>
            <a:ext cx="28118100" cy="4785300"/>
          </a:xfrm>
          <a:prstGeom prst="rect">
            <a:avLst/>
          </a:prstGeom>
        </p:spPr>
        <p:txBody>
          <a:bodyPr spcFirstLastPara="1" wrap="square" lIns="455775" tIns="455775" rIns="455775" bIns="455775" anchor="t" anchorCtr="0">
            <a:noAutofit/>
          </a:bodyPr>
          <a:lstStyle>
            <a:lvl1pPr lvl="0">
              <a:spcBef>
                <a:spcPts val="0"/>
              </a:spcBef>
              <a:spcAft>
                <a:spcPts val="0"/>
              </a:spcAft>
              <a:buSzPts val="14000"/>
              <a:buNone/>
              <a:defRPr/>
            </a:lvl1pPr>
            <a:lvl2pPr lvl="1">
              <a:spcBef>
                <a:spcPts val="0"/>
              </a:spcBef>
              <a:spcAft>
                <a:spcPts val="0"/>
              </a:spcAft>
              <a:buSzPts val="14000"/>
              <a:buNone/>
              <a:defRPr/>
            </a:lvl2pPr>
            <a:lvl3pPr lvl="2">
              <a:spcBef>
                <a:spcPts val="0"/>
              </a:spcBef>
              <a:spcAft>
                <a:spcPts val="0"/>
              </a:spcAft>
              <a:buSzPts val="14000"/>
              <a:buNone/>
              <a:defRPr/>
            </a:lvl3pPr>
            <a:lvl4pPr lvl="3">
              <a:spcBef>
                <a:spcPts val="0"/>
              </a:spcBef>
              <a:spcAft>
                <a:spcPts val="0"/>
              </a:spcAft>
              <a:buSzPts val="14000"/>
              <a:buNone/>
              <a:defRPr/>
            </a:lvl4pPr>
            <a:lvl5pPr lvl="4">
              <a:spcBef>
                <a:spcPts val="0"/>
              </a:spcBef>
              <a:spcAft>
                <a:spcPts val="0"/>
              </a:spcAft>
              <a:buSzPts val="14000"/>
              <a:buNone/>
              <a:defRPr/>
            </a:lvl5pPr>
            <a:lvl6pPr lvl="5">
              <a:spcBef>
                <a:spcPts val="0"/>
              </a:spcBef>
              <a:spcAft>
                <a:spcPts val="0"/>
              </a:spcAft>
              <a:buSzPts val="14000"/>
              <a:buNone/>
              <a:defRPr/>
            </a:lvl6pPr>
            <a:lvl7pPr lvl="6">
              <a:spcBef>
                <a:spcPts val="0"/>
              </a:spcBef>
              <a:spcAft>
                <a:spcPts val="0"/>
              </a:spcAft>
              <a:buSzPts val="14000"/>
              <a:buNone/>
              <a:defRPr/>
            </a:lvl7pPr>
            <a:lvl8pPr lvl="7">
              <a:spcBef>
                <a:spcPts val="0"/>
              </a:spcBef>
              <a:spcAft>
                <a:spcPts val="0"/>
              </a:spcAft>
              <a:buSzPts val="14000"/>
              <a:buNone/>
              <a:defRPr/>
            </a:lvl8pPr>
            <a:lvl9pPr lvl="8">
              <a:spcBef>
                <a:spcPts val="0"/>
              </a:spcBef>
              <a:spcAft>
                <a:spcPts val="0"/>
              </a:spcAft>
              <a:buSzPts val="14000"/>
              <a:buNone/>
              <a:defRPr/>
            </a:lvl9pPr>
          </a:lstStyle>
          <a:p>
            <a:endParaRPr/>
          </a:p>
        </p:txBody>
      </p:sp>
      <p:sp>
        <p:nvSpPr>
          <p:cNvPr id="22" name="Google Shape;22;p5"/>
          <p:cNvSpPr txBox="1">
            <a:spLocks noGrp="1"/>
          </p:cNvSpPr>
          <p:nvPr>
            <p:ph type="body" idx="1"/>
          </p:nvPr>
        </p:nvSpPr>
        <p:spPr>
          <a:xfrm>
            <a:off x="1028610" y="9629569"/>
            <a:ext cx="13199700" cy="28545900"/>
          </a:xfrm>
          <a:prstGeom prst="rect">
            <a:avLst/>
          </a:prstGeom>
        </p:spPr>
        <p:txBody>
          <a:bodyPr spcFirstLastPara="1" wrap="square" lIns="455775" tIns="455775" rIns="455775" bIns="455775" anchor="t" anchorCtr="0">
            <a:noAutofit/>
          </a:bodyPr>
          <a:lstStyle>
            <a:lvl1pPr marL="457200" lvl="0" indent="-673100">
              <a:spcBef>
                <a:spcPts val="0"/>
              </a:spcBef>
              <a:spcAft>
                <a:spcPts val="0"/>
              </a:spcAft>
              <a:buSzPts val="7000"/>
              <a:buChar char="●"/>
              <a:defRPr sz="7000"/>
            </a:lvl1pPr>
            <a:lvl2pPr marL="914400" lvl="1" indent="-609600">
              <a:spcBef>
                <a:spcPts val="8000"/>
              </a:spcBef>
              <a:spcAft>
                <a:spcPts val="0"/>
              </a:spcAft>
              <a:buSzPts val="6000"/>
              <a:buChar char="○"/>
              <a:defRPr sz="6000"/>
            </a:lvl2pPr>
            <a:lvl3pPr marL="1371600" lvl="2" indent="-609600">
              <a:spcBef>
                <a:spcPts val="8000"/>
              </a:spcBef>
              <a:spcAft>
                <a:spcPts val="0"/>
              </a:spcAft>
              <a:buSzPts val="6000"/>
              <a:buChar char="■"/>
              <a:defRPr sz="6000"/>
            </a:lvl3pPr>
            <a:lvl4pPr marL="1828800" lvl="3" indent="-609600">
              <a:spcBef>
                <a:spcPts val="8000"/>
              </a:spcBef>
              <a:spcAft>
                <a:spcPts val="0"/>
              </a:spcAft>
              <a:buSzPts val="6000"/>
              <a:buChar char="●"/>
              <a:defRPr sz="6000"/>
            </a:lvl4pPr>
            <a:lvl5pPr marL="2286000" lvl="4" indent="-609600">
              <a:spcBef>
                <a:spcPts val="8000"/>
              </a:spcBef>
              <a:spcAft>
                <a:spcPts val="0"/>
              </a:spcAft>
              <a:buSzPts val="6000"/>
              <a:buChar char="○"/>
              <a:defRPr sz="6000"/>
            </a:lvl5pPr>
            <a:lvl6pPr marL="2743200" lvl="5" indent="-609600">
              <a:spcBef>
                <a:spcPts val="8000"/>
              </a:spcBef>
              <a:spcAft>
                <a:spcPts val="0"/>
              </a:spcAft>
              <a:buSzPts val="6000"/>
              <a:buChar char="■"/>
              <a:defRPr sz="6000"/>
            </a:lvl6pPr>
            <a:lvl7pPr marL="3200400" lvl="6" indent="-609600">
              <a:spcBef>
                <a:spcPts val="8000"/>
              </a:spcBef>
              <a:spcAft>
                <a:spcPts val="0"/>
              </a:spcAft>
              <a:buSzPts val="6000"/>
              <a:buChar char="●"/>
              <a:defRPr sz="6000"/>
            </a:lvl7pPr>
            <a:lvl8pPr marL="3657600" lvl="7" indent="-609600">
              <a:spcBef>
                <a:spcPts val="8000"/>
              </a:spcBef>
              <a:spcAft>
                <a:spcPts val="0"/>
              </a:spcAft>
              <a:buSzPts val="6000"/>
              <a:buChar char="○"/>
              <a:defRPr sz="6000"/>
            </a:lvl8pPr>
            <a:lvl9pPr marL="4114800" lvl="8" indent="-609600">
              <a:spcBef>
                <a:spcPts val="8000"/>
              </a:spcBef>
              <a:spcAft>
                <a:spcPts val="8000"/>
              </a:spcAft>
              <a:buSzPts val="6000"/>
              <a:buChar char="■"/>
              <a:defRPr sz="6000"/>
            </a:lvl9pPr>
          </a:lstStyle>
          <a:p>
            <a:endParaRPr/>
          </a:p>
        </p:txBody>
      </p:sp>
      <p:sp>
        <p:nvSpPr>
          <p:cNvPr id="23" name="Google Shape;23;p5"/>
          <p:cNvSpPr txBox="1">
            <a:spLocks noGrp="1"/>
          </p:cNvSpPr>
          <p:nvPr>
            <p:ph type="body" idx="2"/>
          </p:nvPr>
        </p:nvSpPr>
        <p:spPr>
          <a:xfrm>
            <a:off x="15946920" y="9629569"/>
            <a:ext cx="13199700" cy="28545900"/>
          </a:xfrm>
          <a:prstGeom prst="rect">
            <a:avLst/>
          </a:prstGeom>
        </p:spPr>
        <p:txBody>
          <a:bodyPr spcFirstLastPara="1" wrap="square" lIns="455775" tIns="455775" rIns="455775" bIns="455775" anchor="t" anchorCtr="0">
            <a:noAutofit/>
          </a:bodyPr>
          <a:lstStyle>
            <a:lvl1pPr marL="457200" lvl="0" indent="-673100">
              <a:spcBef>
                <a:spcPts val="0"/>
              </a:spcBef>
              <a:spcAft>
                <a:spcPts val="0"/>
              </a:spcAft>
              <a:buSzPts val="7000"/>
              <a:buChar char="●"/>
              <a:defRPr sz="7000"/>
            </a:lvl1pPr>
            <a:lvl2pPr marL="914400" lvl="1" indent="-609600">
              <a:spcBef>
                <a:spcPts val="8000"/>
              </a:spcBef>
              <a:spcAft>
                <a:spcPts val="0"/>
              </a:spcAft>
              <a:buSzPts val="6000"/>
              <a:buChar char="○"/>
              <a:defRPr sz="6000"/>
            </a:lvl2pPr>
            <a:lvl3pPr marL="1371600" lvl="2" indent="-609600">
              <a:spcBef>
                <a:spcPts val="8000"/>
              </a:spcBef>
              <a:spcAft>
                <a:spcPts val="0"/>
              </a:spcAft>
              <a:buSzPts val="6000"/>
              <a:buChar char="■"/>
              <a:defRPr sz="6000"/>
            </a:lvl3pPr>
            <a:lvl4pPr marL="1828800" lvl="3" indent="-609600">
              <a:spcBef>
                <a:spcPts val="8000"/>
              </a:spcBef>
              <a:spcAft>
                <a:spcPts val="0"/>
              </a:spcAft>
              <a:buSzPts val="6000"/>
              <a:buChar char="●"/>
              <a:defRPr sz="6000"/>
            </a:lvl4pPr>
            <a:lvl5pPr marL="2286000" lvl="4" indent="-609600">
              <a:spcBef>
                <a:spcPts val="8000"/>
              </a:spcBef>
              <a:spcAft>
                <a:spcPts val="0"/>
              </a:spcAft>
              <a:buSzPts val="6000"/>
              <a:buChar char="○"/>
              <a:defRPr sz="6000"/>
            </a:lvl5pPr>
            <a:lvl6pPr marL="2743200" lvl="5" indent="-609600">
              <a:spcBef>
                <a:spcPts val="8000"/>
              </a:spcBef>
              <a:spcAft>
                <a:spcPts val="0"/>
              </a:spcAft>
              <a:buSzPts val="6000"/>
              <a:buChar char="■"/>
              <a:defRPr sz="6000"/>
            </a:lvl6pPr>
            <a:lvl7pPr marL="3200400" lvl="6" indent="-609600">
              <a:spcBef>
                <a:spcPts val="8000"/>
              </a:spcBef>
              <a:spcAft>
                <a:spcPts val="0"/>
              </a:spcAft>
              <a:buSzPts val="6000"/>
              <a:buChar char="●"/>
              <a:defRPr sz="6000"/>
            </a:lvl7pPr>
            <a:lvl8pPr marL="3657600" lvl="7" indent="-609600">
              <a:spcBef>
                <a:spcPts val="8000"/>
              </a:spcBef>
              <a:spcAft>
                <a:spcPts val="0"/>
              </a:spcAft>
              <a:buSzPts val="6000"/>
              <a:buChar char="○"/>
              <a:defRPr sz="6000"/>
            </a:lvl8pPr>
            <a:lvl9pPr marL="4114800" lvl="8" indent="-609600">
              <a:spcBef>
                <a:spcPts val="8000"/>
              </a:spcBef>
              <a:spcAft>
                <a:spcPts val="8000"/>
              </a:spcAft>
              <a:buSzPts val="6000"/>
              <a:buChar char="■"/>
              <a:defRPr sz="6000"/>
            </a:lvl9pPr>
          </a:lstStyle>
          <a:p>
            <a:endParaRPr/>
          </a:p>
        </p:txBody>
      </p:sp>
      <p:sp>
        <p:nvSpPr>
          <p:cNvPr id="24" name="Google Shape;24;p5"/>
          <p:cNvSpPr txBox="1">
            <a:spLocks noGrp="1"/>
          </p:cNvSpPr>
          <p:nvPr>
            <p:ph type="sldNum" idx="12"/>
          </p:nvPr>
        </p:nvSpPr>
        <p:spPr>
          <a:xfrm>
            <a:off x="27959111" y="38963767"/>
            <a:ext cx="1810800" cy="3288600"/>
          </a:xfrm>
          <a:prstGeom prst="rect">
            <a:avLst/>
          </a:prstGeom>
        </p:spPr>
        <p:txBody>
          <a:bodyPr spcFirstLastPara="1" wrap="square" lIns="455775" tIns="455775" rIns="455775" bIns="455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028610" y="3718431"/>
            <a:ext cx="28118100" cy="4785300"/>
          </a:xfrm>
          <a:prstGeom prst="rect">
            <a:avLst/>
          </a:prstGeom>
        </p:spPr>
        <p:txBody>
          <a:bodyPr spcFirstLastPara="1" wrap="square" lIns="455775" tIns="455775" rIns="455775" bIns="455775" anchor="t" anchorCtr="0">
            <a:noAutofit/>
          </a:bodyPr>
          <a:lstStyle>
            <a:lvl1pPr lvl="0">
              <a:spcBef>
                <a:spcPts val="0"/>
              </a:spcBef>
              <a:spcAft>
                <a:spcPts val="0"/>
              </a:spcAft>
              <a:buSzPts val="14000"/>
              <a:buNone/>
              <a:defRPr/>
            </a:lvl1pPr>
            <a:lvl2pPr lvl="1">
              <a:spcBef>
                <a:spcPts val="0"/>
              </a:spcBef>
              <a:spcAft>
                <a:spcPts val="0"/>
              </a:spcAft>
              <a:buSzPts val="14000"/>
              <a:buNone/>
              <a:defRPr/>
            </a:lvl2pPr>
            <a:lvl3pPr lvl="2">
              <a:spcBef>
                <a:spcPts val="0"/>
              </a:spcBef>
              <a:spcAft>
                <a:spcPts val="0"/>
              </a:spcAft>
              <a:buSzPts val="14000"/>
              <a:buNone/>
              <a:defRPr/>
            </a:lvl3pPr>
            <a:lvl4pPr lvl="3">
              <a:spcBef>
                <a:spcPts val="0"/>
              </a:spcBef>
              <a:spcAft>
                <a:spcPts val="0"/>
              </a:spcAft>
              <a:buSzPts val="14000"/>
              <a:buNone/>
              <a:defRPr/>
            </a:lvl4pPr>
            <a:lvl5pPr lvl="4">
              <a:spcBef>
                <a:spcPts val="0"/>
              </a:spcBef>
              <a:spcAft>
                <a:spcPts val="0"/>
              </a:spcAft>
              <a:buSzPts val="14000"/>
              <a:buNone/>
              <a:defRPr/>
            </a:lvl5pPr>
            <a:lvl6pPr lvl="5">
              <a:spcBef>
                <a:spcPts val="0"/>
              </a:spcBef>
              <a:spcAft>
                <a:spcPts val="0"/>
              </a:spcAft>
              <a:buSzPts val="14000"/>
              <a:buNone/>
              <a:defRPr/>
            </a:lvl6pPr>
            <a:lvl7pPr lvl="6">
              <a:spcBef>
                <a:spcPts val="0"/>
              </a:spcBef>
              <a:spcAft>
                <a:spcPts val="0"/>
              </a:spcAft>
              <a:buSzPts val="14000"/>
              <a:buNone/>
              <a:defRPr/>
            </a:lvl7pPr>
            <a:lvl8pPr lvl="7">
              <a:spcBef>
                <a:spcPts val="0"/>
              </a:spcBef>
              <a:spcAft>
                <a:spcPts val="0"/>
              </a:spcAft>
              <a:buSzPts val="14000"/>
              <a:buNone/>
              <a:defRPr/>
            </a:lvl8pPr>
            <a:lvl9pPr lvl="8">
              <a:spcBef>
                <a:spcPts val="0"/>
              </a:spcBef>
              <a:spcAft>
                <a:spcPts val="0"/>
              </a:spcAft>
              <a:buSzPts val="14000"/>
              <a:buNone/>
              <a:defRPr/>
            </a:lvl9pPr>
          </a:lstStyle>
          <a:p>
            <a:endParaRPr/>
          </a:p>
        </p:txBody>
      </p:sp>
      <p:sp>
        <p:nvSpPr>
          <p:cNvPr id="27" name="Google Shape;27;p6"/>
          <p:cNvSpPr txBox="1">
            <a:spLocks noGrp="1"/>
          </p:cNvSpPr>
          <p:nvPr>
            <p:ph type="sldNum" idx="12"/>
          </p:nvPr>
        </p:nvSpPr>
        <p:spPr>
          <a:xfrm>
            <a:off x="27959111" y="38963767"/>
            <a:ext cx="1810800" cy="3288600"/>
          </a:xfrm>
          <a:prstGeom prst="rect">
            <a:avLst/>
          </a:prstGeom>
        </p:spPr>
        <p:txBody>
          <a:bodyPr spcFirstLastPara="1" wrap="square" lIns="455775" tIns="455775" rIns="455775" bIns="455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028610" y="4642347"/>
            <a:ext cx="9266400" cy="6314400"/>
          </a:xfrm>
          <a:prstGeom prst="rect">
            <a:avLst/>
          </a:prstGeom>
        </p:spPr>
        <p:txBody>
          <a:bodyPr spcFirstLastPara="1" wrap="square" lIns="455775" tIns="455775" rIns="455775" bIns="455775" anchor="b" anchorCtr="0">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endParaRPr/>
          </a:p>
        </p:txBody>
      </p:sp>
      <p:sp>
        <p:nvSpPr>
          <p:cNvPr id="30" name="Google Shape;30;p7"/>
          <p:cNvSpPr txBox="1">
            <a:spLocks noGrp="1"/>
          </p:cNvSpPr>
          <p:nvPr>
            <p:ph type="body" idx="1"/>
          </p:nvPr>
        </p:nvSpPr>
        <p:spPr>
          <a:xfrm>
            <a:off x="1028610" y="11610880"/>
            <a:ext cx="9266400" cy="26565600"/>
          </a:xfrm>
          <a:prstGeom prst="rect">
            <a:avLst/>
          </a:prstGeom>
        </p:spPr>
        <p:txBody>
          <a:bodyPr spcFirstLastPara="1" wrap="square" lIns="455775" tIns="455775" rIns="455775" bIns="455775" anchor="t" anchorCtr="0">
            <a:noAutofit/>
          </a:bodyPr>
          <a:lstStyle>
            <a:lvl1pPr marL="457200" lvl="0" indent="-609600">
              <a:spcBef>
                <a:spcPts val="0"/>
              </a:spcBef>
              <a:spcAft>
                <a:spcPts val="0"/>
              </a:spcAft>
              <a:buSzPts val="6000"/>
              <a:buChar char="●"/>
              <a:defRPr sz="6000"/>
            </a:lvl1pPr>
            <a:lvl2pPr marL="914400" lvl="1" indent="-609600">
              <a:spcBef>
                <a:spcPts val="8000"/>
              </a:spcBef>
              <a:spcAft>
                <a:spcPts val="0"/>
              </a:spcAft>
              <a:buSzPts val="6000"/>
              <a:buChar char="○"/>
              <a:defRPr sz="6000"/>
            </a:lvl2pPr>
            <a:lvl3pPr marL="1371600" lvl="2" indent="-609600">
              <a:spcBef>
                <a:spcPts val="8000"/>
              </a:spcBef>
              <a:spcAft>
                <a:spcPts val="0"/>
              </a:spcAft>
              <a:buSzPts val="6000"/>
              <a:buChar char="■"/>
              <a:defRPr sz="6000"/>
            </a:lvl3pPr>
            <a:lvl4pPr marL="1828800" lvl="3" indent="-609600">
              <a:spcBef>
                <a:spcPts val="8000"/>
              </a:spcBef>
              <a:spcAft>
                <a:spcPts val="0"/>
              </a:spcAft>
              <a:buSzPts val="6000"/>
              <a:buChar char="●"/>
              <a:defRPr sz="6000"/>
            </a:lvl4pPr>
            <a:lvl5pPr marL="2286000" lvl="4" indent="-609600">
              <a:spcBef>
                <a:spcPts val="8000"/>
              </a:spcBef>
              <a:spcAft>
                <a:spcPts val="0"/>
              </a:spcAft>
              <a:buSzPts val="6000"/>
              <a:buChar char="○"/>
              <a:defRPr sz="6000"/>
            </a:lvl5pPr>
            <a:lvl6pPr marL="2743200" lvl="5" indent="-609600">
              <a:spcBef>
                <a:spcPts val="8000"/>
              </a:spcBef>
              <a:spcAft>
                <a:spcPts val="0"/>
              </a:spcAft>
              <a:buSzPts val="6000"/>
              <a:buChar char="■"/>
              <a:defRPr sz="6000"/>
            </a:lvl6pPr>
            <a:lvl7pPr marL="3200400" lvl="6" indent="-609600">
              <a:spcBef>
                <a:spcPts val="8000"/>
              </a:spcBef>
              <a:spcAft>
                <a:spcPts val="0"/>
              </a:spcAft>
              <a:buSzPts val="6000"/>
              <a:buChar char="●"/>
              <a:defRPr sz="6000"/>
            </a:lvl7pPr>
            <a:lvl8pPr marL="3657600" lvl="7" indent="-609600">
              <a:spcBef>
                <a:spcPts val="8000"/>
              </a:spcBef>
              <a:spcAft>
                <a:spcPts val="0"/>
              </a:spcAft>
              <a:buSzPts val="6000"/>
              <a:buChar char="○"/>
              <a:defRPr sz="6000"/>
            </a:lvl8pPr>
            <a:lvl9pPr marL="4114800" lvl="8" indent="-609600">
              <a:spcBef>
                <a:spcPts val="8000"/>
              </a:spcBef>
              <a:spcAft>
                <a:spcPts val="8000"/>
              </a:spcAft>
              <a:buSzPts val="6000"/>
              <a:buChar char="■"/>
              <a:defRPr sz="6000"/>
            </a:lvl9pPr>
          </a:lstStyle>
          <a:p>
            <a:endParaRPr/>
          </a:p>
        </p:txBody>
      </p:sp>
      <p:sp>
        <p:nvSpPr>
          <p:cNvPr id="31" name="Google Shape;31;p7"/>
          <p:cNvSpPr txBox="1">
            <a:spLocks noGrp="1"/>
          </p:cNvSpPr>
          <p:nvPr>
            <p:ph type="sldNum" idx="12"/>
          </p:nvPr>
        </p:nvSpPr>
        <p:spPr>
          <a:xfrm>
            <a:off x="27959111" y="38963767"/>
            <a:ext cx="1810800" cy="3288600"/>
          </a:xfrm>
          <a:prstGeom prst="rect">
            <a:avLst/>
          </a:prstGeom>
        </p:spPr>
        <p:txBody>
          <a:bodyPr spcFirstLastPara="1" wrap="square" lIns="455775" tIns="455775" rIns="455775" bIns="455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617825" y="3761253"/>
            <a:ext cx="21013800" cy="34180800"/>
          </a:xfrm>
          <a:prstGeom prst="rect">
            <a:avLst/>
          </a:prstGeom>
        </p:spPr>
        <p:txBody>
          <a:bodyPr spcFirstLastPara="1" wrap="square" lIns="455775" tIns="455775" rIns="455775" bIns="455775" anchor="ctr" anchorCtr="0">
            <a:no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a:endParaRPr/>
          </a:p>
        </p:txBody>
      </p:sp>
      <p:sp>
        <p:nvSpPr>
          <p:cNvPr id="34" name="Google Shape;34;p8"/>
          <p:cNvSpPr txBox="1">
            <a:spLocks noGrp="1"/>
          </p:cNvSpPr>
          <p:nvPr>
            <p:ph type="sldNum" idx="12"/>
          </p:nvPr>
        </p:nvSpPr>
        <p:spPr>
          <a:xfrm>
            <a:off x="27959111" y="38963767"/>
            <a:ext cx="1810800" cy="3288600"/>
          </a:xfrm>
          <a:prstGeom prst="rect">
            <a:avLst/>
          </a:prstGeom>
        </p:spPr>
        <p:txBody>
          <a:bodyPr spcFirstLastPara="1" wrap="square" lIns="455775" tIns="455775" rIns="455775" bIns="455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5087600" y="-1044"/>
            <a:ext cx="15087600" cy="42976800"/>
          </a:xfrm>
          <a:prstGeom prst="rect">
            <a:avLst/>
          </a:prstGeom>
          <a:solidFill>
            <a:schemeClr val="lt2"/>
          </a:solidFill>
          <a:ln>
            <a:noFill/>
          </a:ln>
        </p:spPr>
        <p:txBody>
          <a:bodyPr spcFirstLastPara="1" wrap="square" lIns="455775" tIns="455775" rIns="455775" bIns="45577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876150" y="10303862"/>
            <a:ext cx="13349100" cy="12385500"/>
          </a:xfrm>
          <a:prstGeom prst="rect">
            <a:avLst/>
          </a:prstGeom>
        </p:spPr>
        <p:txBody>
          <a:bodyPr spcFirstLastPara="1" wrap="square" lIns="455775" tIns="455775" rIns="455775" bIns="455775" anchor="b" anchorCtr="0">
            <a:no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a:endParaRPr/>
          </a:p>
        </p:txBody>
      </p:sp>
      <p:sp>
        <p:nvSpPr>
          <p:cNvPr id="38" name="Google Shape;38;p9"/>
          <p:cNvSpPr txBox="1">
            <a:spLocks noGrp="1"/>
          </p:cNvSpPr>
          <p:nvPr>
            <p:ph type="subTitle" idx="1"/>
          </p:nvPr>
        </p:nvSpPr>
        <p:spPr>
          <a:xfrm>
            <a:off x="876150" y="23421249"/>
            <a:ext cx="13349100" cy="10320000"/>
          </a:xfrm>
          <a:prstGeom prst="rect">
            <a:avLst/>
          </a:prstGeom>
        </p:spPr>
        <p:txBody>
          <a:bodyPr spcFirstLastPara="1" wrap="square" lIns="455775" tIns="455775" rIns="455775" bIns="455775" anchor="t" anchorCtr="0">
            <a:no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a:endParaRPr/>
          </a:p>
        </p:txBody>
      </p:sp>
      <p:sp>
        <p:nvSpPr>
          <p:cNvPr id="39" name="Google Shape;39;p9"/>
          <p:cNvSpPr txBox="1">
            <a:spLocks noGrp="1"/>
          </p:cNvSpPr>
          <p:nvPr>
            <p:ph type="body" idx="2"/>
          </p:nvPr>
        </p:nvSpPr>
        <p:spPr>
          <a:xfrm>
            <a:off x="16300350" y="6050049"/>
            <a:ext cx="12662100" cy="30874500"/>
          </a:xfrm>
          <a:prstGeom prst="rect">
            <a:avLst/>
          </a:prstGeom>
        </p:spPr>
        <p:txBody>
          <a:bodyPr spcFirstLastPara="1" wrap="square" lIns="455775" tIns="455775" rIns="455775" bIns="455775" anchor="ctr" anchorCtr="0">
            <a:noAutofit/>
          </a:bodyPr>
          <a:lstStyle>
            <a:lvl1pPr marL="457200" lvl="0" indent="-800100">
              <a:spcBef>
                <a:spcPts val="0"/>
              </a:spcBef>
              <a:spcAft>
                <a:spcPts val="0"/>
              </a:spcAft>
              <a:buSzPts val="9000"/>
              <a:buChar char="●"/>
              <a:defRPr/>
            </a:lvl1pPr>
            <a:lvl2pPr marL="914400" lvl="1" indent="-673100">
              <a:spcBef>
                <a:spcPts val="8000"/>
              </a:spcBef>
              <a:spcAft>
                <a:spcPts val="0"/>
              </a:spcAft>
              <a:buSzPts val="7000"/>
              <a:buChar char="○"/>
              <a:defRPr/>
            </a:lvl2pPr>
            <a:lvl3pPr marL="1371600" lvl="2" indent="-673100">
              <a:spcBef>
                <a:spcPts val="8000"/>
              </a:spcBef>
              <a:spcAft>
                <a:spcPts val="0"/>
              </a:spcAft>
              <a:buSzPts val="7000"/>
              <a:buChar char="■"/>
              <a:defRPr/>
            </a:lvl3pPr>
            <a:lvl4pPr marL="1828800" lvl="3" indent="-673100">
              <a:spcBef>
                <a:spcPts val="8000"/>
              </a:spcBef>
              <a:spcAft>
                <a:spcPts val="0"/>
              </a:spcAft>
              <a:buSzPts val="7000"/>
              <a:buChar char="●"/>
              <a:defRPr/>
            </a:lvl4pPr>
            <a:lvl5pPr marL="2286000" lvl="4" indent="-673100">
              <a:spcBef>
                <a:spcPts val="8000"/>
              </a:spcBef>
              <a:spcAft>
                <a:spcPts val="0"/>
              </a:spcAft>
              <a:buSzPts val="7000"/>
              <a:buChar char="○"/>
              <a:defRPr/>
            </a:lvl5pPr>
            <a:lvl6pPr marL="2743200" lvl="5" indent="-673100">
              <a:spcBef>
                <a:spcPts val="8000"/>
              </a:spcBef>
              <a:spcAft>
                <a:spcPts val="0"/>
              </a:spcAft>
              <a:buSzPts val="7000"/>
              <a:buChar char="■"/>
              <a:defRPr/>
            </a:lvl6pPr>
            <a:lvl7pPr marL="3200400" lvl="6" indent="-673100">
              <a:spcBef>
                <a:spcPts val="8000"/>
              </a:spcBef>
              <a:spcAft>
                <a:spcPts val="0"/>
              </a:spcAft>
              <a:buSzPts val="7000"/>
              <a:buChar char="●"/>
              <a:defRPr/>
            </a:lvl7pPr>
            <a:lvl8pPr marL="3657600" lvl="7" indent="-673100">
              <a:spcBef>
                <a:spcPts val="8000"/>
              </a:spcBef>
              <a:spcAft>
                <a:spcPts val="0"/>
              </a:spcAft>
              <a:buSzPts val="7000"/>
              <a:buChar char="○"/>
              <a:defRPr/>
            </a:lvl8pPr>
            <a:lvl9pPr marL="4114800" lvl="8" indent="-673100">
              <a:spcBef>
                <a:spcPts val="8000"/>
              </a:spcBef>
              <a:spcAft>
                <a:spcPts val="8000"/>
              </a:spcAft>
              <a:buSzPts val="7000"/>
              <a:buChar char="■"/>
              <a:defRPr/>
            </a:lvl9pPr>
          </a:lstStyle>
          <a:p>
            <a:endParaRPr/>
          </a:p>
        </p:txBody>
      </p:sp>
      <p:sp>
        <p:nvSpPr>
          <p:cNvPr id="40" name="Google Shape;40;p9"/>
          <p:cNvSpPr txBox="1">
            <a:spLocks noGrp="1"/>
          </p:cNvSpPr>
          <p:nvPr>
            <p:ph type="sldNum" idx="12"/>
          </p:nvPr>
        </p:nvSpPr>
        <p:spPr>
          <a:xfrm>
            <a:off x="27959111" y="38963767"/>
            <a:ext cx="1810800" cy="3288600"/>
          </a:xfrm>
          <a:prstGeom prst="rect">
            <a:avLst/>
          </a:prstGeom>
        </p:spPr>
        <p:txBody>
          <a:bodyPr spcFirstLastPara="1" wrap="square" lIns="455775" tIns="455775" rIns="455775" bIns="455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028610" y="35348804"/>
            <a:ext cx="19796100" cy="5055900"/>
          </a:xfrm>
          <a:prstGeom prst="rect">
            <a:avLst/>
          </a:prstGeom>
        </p:spPr>
        <p:txBody>
          <a:bodyPr spcFirstLastPara="1" wrap="square" lIns="455775" tIns="455775" rIns="455775" bIns="455775" anchor="ctr" anchorCtr="0">
            <a:no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27959111" y="38963767"/>
            <a:ext cx="1810800" cy="3288600"/>
          </a:xfrm>
          <a:prstGeom prst="rect">
            <a:avLst/>
          </a:prstGeom>
        </p:spPr>
        <p:txBody>
          <a:bodyPr spcFirstLastPara="1" wrap="square" lIns="455775" tIns="455775" rIns="455775" bIns="4557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8610" y="3718431"/>
            <a:ext cx="28118100" cy="4785300"/>
          </a:xfrm>
          <a:prstGeom prst="rect">
            <a:avLst/>
          </a:prstGeom>
          <a:noFill/>
          <a:ln>
            <a:noFill/>
          </a:ln>
        </p:spPr>
        <p:txBody>
          <a:bodyPr spcFirstLastPara="1" wrap="square" lIns="455775" tIns="455775" rIns="455775" bIns="455775" anchor="t" anchorCtr="0">
            <a:noAutofit/>
          </a:bodyPr>
          <a:lstStyle>
            <a:lvl1pPr lvl="0">
              <a:spcBef>
                <a:spcPts val="0"/>
              </a:spcBef>
              <a:spcAft>
                <a:spcPts val="0"/>
              </a:spcAft>
              <a:buClr>
                <a:schemeClr val="dk1"/>
              </a:buClr>
              <a:buSzPts val="14000"/>
              <a:buNone/>
              <a:defRPr sz="14000">
                <a:solidFill>
                  <a:schemeClr val="dk1"/>
                </a:solidFill>
              </a:defRPr>
            </a:lvl1pPr>
            <a:lvl2pPr lvl="1">
              <a:spcBef>
                <a:spcPts val="0"/>
              </a:spcBef>
              <a:spcAft>
                <a:spcPts val="0"/>
              </a:spcAft>
              <a:buClr>
                <a:schemeClr val="dk1"/>
              </a:buClr>
              <a:buSzPts val="14000"/>
              <a:buNone/>
              <a:defRPr sz="14000">
                <a:solidFill>
                  <a:schemeClr val="dk1"/>
                </a:solidFill>
              </a:defRPr>
            </a:lvl2pPr>
            <a:lvl3pPr lvl="2">
              <a:spcBef>
                <a:spcPts val="0"/>
              </a:spcBef>
              <a:spcAft>
                <a:spcPts val="0"/>
              </a:spcAft>
              <a:buClr>
                <a:schemeClr val="dk1"/>
              </a:buClr>
              <a:buSzPts val="14000"/>
              <a:buNone/>
              <a:defRPr sz="14000">
                <a:solidFill>
                  <a:schemeClr val="dk1"/>
                </a:solidFill>
              </a:defRPr>
            </a:lvl3pPr>
            <a:lvl4pPr lvl="3">
              <a:spcBef>
                <a:spcPts val="0"/>
              </a:spcBef>
              <a:spcAft>
                <a:spcPts val="0"/>
              </a:spcAft>
              <a:buClr>
                <a:schemeClr val="dk1"/>
              </a:buClr>
              <a:buSzPts val="14000"/>
              <a:buNone/>
              <a:defRPr sz="14000">
                <a:solidFill>
                  <a:schemeClr val="dk1"/>
                </a:solidFill>
              </a:defRPr>
            </a:lvl4pPr>
            <a:lvl5pPr lvl="4">
              <a:spcBef>
                <a:spcPts val="0"/>
              </a:spcBef>
              <a:spcAft>
                <a:spcPts val="0"/>
              </a:spcAft>
              <a:buClr>
                <a:schemeClr val="dk1"/>
              </a:buClr>
              <a:buSzPts val="14000"/>
              <a:buNone/>
              <a:defRPr sz="14000">
                <a:solidFill>
                  <a:schemeClr val="dk1"/>
                </a:solidFill>
              </a:defRPr>
            </a:lvl5pPr>
            <a:lvl6pPr lvl="5">
              <a:spcBef>
                <a:spcPts val="0"/>
              </a:spcBef>
              <a:spcAft>
                <a:spcPts val="0"/>
              </a:spcAft>
              <a:buClr>
                <a:schemeClr val="dk1"/>
              </a:buClr>
              <a:buSzPts val="14000"/>
              <a:buNone/>
              <a:defRPr sz="14000">
                <a:solidFill>
                  <a:schemeClr val="dk1"/>
                </a:solidFill>
              </a:defRPr>
            </a:lvl6pPr>
            <a:lvl7pPr lvl="6">
              <a:spcBef>
                <a:spcPts val="0"/>
              </a:spcBef>
              <a:spcAft>
                <a:spcPts val="0"/>
              </a:spcAft>
              <a:buClr>
                <a:schemeClr val="dk1"/>
              </a:buClr>
              <a:buSzPts val="14000"/>
              <a:buNone/>
              <a:defRPr sz="14000">
                <a:solidFill>
                  <a:schemeClr val="dk1"/>
                </a:solidFill>
              </a:defRPr>
            </a:lvl7pPr>
            <a:lvl8pPr lvl="7">
              <a:spcBef>
                <a:spcPts val="0"/>
              </a:spcBef>
              <a:spcAft>
                <a:spcPts val="0"/>
              </a:spcAft>
              <a:buClr>
                <a:schemeClr val="dk1"/>
              </a:buClr>
              <a:buSzPts val="14000"/>
              <a:buNone/>
              <a:defRPr sz="14000">
                <a:solidFill>
                  <a:schemeClr val="dk1"/>
                </a:solidFill>
              </a:defRPr>
            </a:lvl8pPr>
            <a:lvl9pPr lvl="8">
              <a:spcBef>
                <a:spcPts val="0"/>
              </a:spcBef>
              <a:spcAft>
                <a:spcPts val="0"/>
              </a:spcAft>
              <a:buClr>
                <a:schemeClr val="dk1"/>
              </a:buClr>
              <a:buSzPts val="14000"/>
              <a:buNone/>
              <a:defRPr sz="14000">
                <a:solidFill>
                  <a:schemeClr val="dk1"/>
                </a:solidFill>
              </a:defRPr>
            </a:lvl9pPr>
          </a:lstStyle>
          <a:p>
            <a:endParaRPr/>
          </a:p>
        </p:txBody>
      </p:sp>
      <p:sp>
        <p:nvSpPr>
          <p:cNvPr id="7" name="Google Shape;7;p1"/>
          <p:cNvSpPr txBox="1">
            <a:spLocks noGrp="1"/>
          </p:cNvSpPr>
          <p:nvPr>
            <p:ph type="body" idx="1"/>
          </p:nvPr>
        </p:nvSpPr>
        <p:spPr>
          <a:xfrm>
            <a:off x="1028610" y="9629569"/>
            <a:ext cx="28118100" cy="28545900"/>
          </a:xfrm>
          <a:prstGeom prst="rect">
            <a:avLst/>
          </a:prstGeom>
          <a:noFill/>
          <a:ln>
            <a:noFill/>
          </a:ln>
        </p:spPr>
        <p:txBody>
          <a:bodyPr spcFirstLastPara="1" wrap="square" lIns="455775" tIns="455775" rIns="455775" bIns="455775" anchor="t" anchorCtr="0">
            <a:no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73100">
              <a:lnSpc>
                <a:spcPct val="115000"/>
              </a:lnSpc>
              <a:spcBef>
                <a:spcPts val="8000"/>
              </a:spcBef>
              <a:spcAft>
                <a:spcPts val="0"/>
              </a:spcAft>
              <a:buClr>
                <a:schemeClr val="dk2"/>
              </a:buClr>
              <a:buSzPts val="7000"/>
              <a:buChar char="○"/>
              <a:defRPr sz="7000">
                <a:solidFill>
                  <a:schemeClr val="dk2"/>
                </a:solidFill>
              </a:defRPr>
            </a:lvl2pPr>
            <a:lvl3pPr marL="1371600" lvl="2" indent="-673100">
              <a:lnSpc>
                <a:spcPct val="115000"/>
              </a:lnSpc>
              <a:spcBef>
                <a:spcPts val="8000"/>
              </a:spcBef>
              <a:spcAft>
                <a:spcPts val="0"/>
              </a:spcAft>
              <a:buClr>
                <a:schemeClr val="dk2"/>
              </a:buClr>
              <a:buSzPts val="7000"/>
              <a:buChar char="■"/>
              <a:defRPr sz="7000">
                <a:solidFill>
                  <a:schemeClr val="dk2"/>
                </a:solidFill>
              </a:defRPr>
            </a:lvl3pPr>
            <a:lvl4pPr marL="1828800" lvl="3" indent="-673100">
              <a:lnSpc>
                <a:spcPct val="115000"/>
              </a:lnSpc>
              <a:spcBef>
                <a:spcPts val="8000"/>
              </a:spcBef>
              <a:spcAft>
                <a:spcPts val="0"/>
              </a:spcAft>
              <a:buClr>
                <a:schemeClr val="dk2"/>
              </a:buClr>
              <a:buSzPts val="7000"/>
              <a:buChar char="●"/>
              <a:defRPr sz="7000">
                <a:solidFill>
                  <a:schemeClr val="dk2"/>
                </a:solidFill>
              </a:defRPr>
            </a:lvl4pPr>
            <a:lvl5pPr marL="2286000" lvl="4" indent="-673100">
              <a:lnSpc>
                <a:spcPct val="115000"/>
              </a:lnSpc>
              <a:spcBef>
                <a:spcPts val="8000"/>
              </a:spcBef>
              <a:spcAft>
                <a:spcPts val="0"/>
              </a:spcAft>
              <a:buClr>
                <a:schemeClr val="dk2"/>
              </a:buClr>
              <a:buSzPts val="7000"/>
              <a:buChar char="○"/>
              <a:defRPr sz="7000">
                <a:solidFill>
                  <a:schemeClr val="dk2"/>
                </a:solidFill>
              </a:defRPr>
            </a:lvl5pPr>
            <a:lvl6pPr marL="2743200" lvl="5" indent="-673100">
              <a:lnSpc>
                <a:spcPct val="115000"/>
              </a:lnSpc>
              <a:spcBef>
                <a:spcPts val="8000"/>
              </a:spcBef>
              <a:spcAft>
                <a:spcPts val="0"/>
              </a:spcAft>
              <a:buClr>
                <a:schemeClr val="dk2"/>
              </a:buClr>
              <a:buSzPts val="7000"/>
              <a:buChar char="■"/>
              <a:defRPr sz="7000">
                <a:solidFill>
                  <a:schemeClr val="dk2"/>
                </a:solidFill>
              </a:defRPr>
            </a:lvl6pPr>
            <a:lvl7pPr marL="3200400" lvl="6" indent="-673100">
              <a:lnSpc>
                <a:spcPct val="115000"/>
              </a:lnSpc>
              <a:spcBef>
                <a:spcPts val="8000"/>
              </a:spcBef>
              <a:spcAft>
                <a:spcPts val="0"/>
              </a:spcAft>
              <a:buClr>
                <a:schemeClr val="dk2"/>
              </a:buClr>
              <a:buSzPts val="7000"/>
              <a:buChar char="●"/>
              <a:defRPr sz="7000">
                <a:solidFill>
                  <a:schemeClr val="dk2"/>
                </a:solidFill>
              </a:defRPr>
            </a:lvl7pPr>
            <a:lvl8pPr marL="3657600" lvl="7" indent="-673100">
              <a:lnSpc>
                <a:spcPct val="115000"/>
              </a:lnSpc>
              <a:spcBef>
                <a:spcPts val="8000"/>
              </a:spcBef>
              <a:spcAft>
                <a:spcPts val="0"/>
              </a:spcAft>
              <a:buClr>
                <a:schemeClr val="dk2"/>
              </a:buClr>
              <a:buSzPts val="7000"/>
              <a:buChar char="○"/>
              <a:defRPr sz="7000">
                <a:solidFill>
                  <a:schemeClr val="dk2"/>
                </a:solidFill>
              </a:defRPr>
            </a:lvl8pPr>
            <a:lvl9pPr marL="4114800" lvl="8" indent="-673100">
              <a:lnSpc>
                <a:spcPct val="115000"/>
              </a:lnSpc>
              <a:spcBef>
                <a:spcPts val="8000"/>
              </a:spcBef>
              <a:spcAft>
                <a:spcPts val="8000"/>
              </a:spcAft>
              <a:buClr>
                <a:schemeClr val="dk2"/>
              </a:buClr>
              <a:buSzPts val="7000"/>
              <a:buChar char="■"/>
              <a:defRPr sz="7000">
                <a:solidFill>
                  <a:schemeClr val="dk2"/>
                </a:solidFill>
              </a:defRPr>
            </a:lvl9pPr>
          </a:lstStyle>
          <a:p>
            <a:endParaRPr/>
          </a:p>
        </p:txBody>
      </p:sp>
      <p:sp>
        <p:nvSpPr>
          <p:cNvPr id="8" name="Google Shape;8;p1"/>
          <p:cNvSpPr txBox="1">
            <a:spLocks noGrp="1"/>
          </p:cNvSpPr>
          <p:nvPr>
            <p:ph type="sldNum" idx="12"/>
          </p:nvPr>
        </p:nvSpPr>
        <p:spPr>
          <a:xfrm>
            <a:off x="27959111" y="38963767"/>
            <a:ext cx="1810800" cy="3288600"/>
          </a:xfrm>
          <a:prstGeom prst="rect">
            <a:avLst/>
          </a:prstGeom>
          <a:noFill/>
          <a:ln>
            <a:noFill/>
          </a:ln>
        </p:spPr>
        <p:txBody>
          <a:bodyPr spcFirstLastPara="1" wrap="square" lIns="455775" tIns="455775" rIns="455775" bIns="455775" anchor="ctr" anchorCtr="0">
            <a:no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83" name="Google Shape;55;p13">
            <a:extLst>
              <a:ext uri="{FF2B5EF4-FFF2-40B4-BE49-F238E27FC236}">
                <a16:creationId xmlns:a16="http://schemas.microsoft.com/office/drawing/2014/main" id="{CAE88F66-94F4-4BBF-9C90-CEE8EEDDB75A}"/>
              </a:ext>
            </a:extLst>
          </p:cNvPr>
          <p:cNvSpPr txBox="1"/>
          <p:nvPr/>
        </p:nvSpPr>
        <p:spPr>
          <a:xfrm>
            <a:off x="20211093" y="24465138"/>
            <a:ext cx="9592752" cy="13697053"/>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solidFill>
                  <a:srgbClr val="980000"/>
                </a:solidFill>
              </a:rPr>
              <a:t>6 ― </a:t>
            </a:r>
            <a:r>
              <a:rPr lang="en-CA" sz="4800" b="1" dirty="0">
                <a:solidFill>
                  <a:srgbClr val="980000"/>
                </a:solidFill>
              </a:rPr>
              <a:t>Flux-Flux Plots</a:t>
            </a:r>
          </a:p>
          <a:p>
            <a:pPr marL="0" lvl="0" indent="0" algn="just" rtl="0">
              <a:spcBef>
                <a:spcPts val="0"/>
              </a:spcBef>
              <a:spcAft>
                <a:spcPts val="0"/>
              </a:spcAft>
              <a:buNone/>
            </a:pPr>
            <a:r>
              <a:rPr lang="en-US" sz="3600" dirty="0"/>
              <a:t>When considering the two theoretical models we are testing, it is not unreasonable for the soft and hard bands of the X-ray spectrum to exhibit a level of correlation. Plotting the soft band flux against the hard band shows that there is indeed a direct correlation, though distinguishing a linear correlation from a log or power law is not possible given the data quality.</a:t>
            </a:r>
          </a:p>
        </p:txBody>
      </p:sp>
      <p:sp>
        <p:nvSpPr>
          <p:cNvPr id="59" name="Google Shape;59;p13"/>
          <p:cNvSpPr txBox="1"/>
          <p:nvPr/>
        </p:nvSpPr>
        <p:spPr>
          <a:xfrm>
            <a:off x="361805" y="39053600"/>
            <a:ext cx="29442040" cy="3622664"/>
          </a:xfrm>
          <a:prstGeom prst="rect">
            <a:avLst/>
          </a:prstGeom>
          <a:solidFill>
            <a:srgbClr val="FFFFFF"/>
          </a:solidFill>
          <a:ln w="38100"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solidFill>
                  <a:srgbClr val="980000"/>
                </a:solidFill>
              </a:rPr>
              <a:t>7 ― Conclusions </a:t>
            </a:r>
            <a:r>
              <a:rPr lang="en" sz="3600" dirty="0"/>
              <a:t>The work presented here shows that </a:t>
            </a:r>
            <a:r>
              <a:rPr lang="en-CA" sz="3600" dirty="0"/>
              <a:t>MCG-02-14-009 exhibits moderate variability in the soft band of its X-ray spectrum while remaining relatively constant in the hard band. This could be a potential indication of a change in the cool corona if one adopts a two corona model, or some level of inhomogeneous absorption due to passing gas or dust clouds. The steady decrease in soft X-ray emission with time appears to be the driving factor in the general dimming trend observed in the broadband X-ray light curve, supported by a steady increase in the hardness ratio, and a decrease in fractional variability with energy. Future works to continue investigating MCG-02-14-009 will include searching for a lag between the soft and hard energy bands using a discreet correlation function to investigate coupling.</a:t>
            </a:r>
            <a:endParaRPr sz="3600" dirty="0"/>
          </a:p>
        </p:txBody>
      </p:sp>
      <p:sp>
        <p:nvSpPr>
          <p:cNvPr id="54" name="Google Shape;54;p13"/>
          <p:cNvSpPr txBox="1"/>
          <p:nvPr/>
        </p:nvSpPr>
        <p:spPr>
          <a:xfrm>
            <a:off x="2633782" y="274783"/>
            <a:ext cx="24678900" cy="3099300"/>
          </a:xfrm>
          <a:prstGeom prst="rect">
            <a:avLst/>
          </a:prstGeom>
          <a:solidFill>
            <a:srgbClr val="FFFFFF"/>
          </a:solidFill>
          <a:ln>
            <a:noFill/>
          </a:ln>
        </p:spPr>
        <p:txBody>
          <a:bodyPr spcFirstLastPara="1" wrap="square" lIns="455775" tIns="455775" rIns="455775" bIns="455775" anchor="ctr" anchorCtr="0">
            <a:noAutofit/>
          </a:bodyPr>
          <a:lstStyle/>
          <a:p>
            <a:pPr marL="0" lvl="0" indent="0" algn="ctr" rtl="0">
              <a:spcBef>
                <a:spcPts val="0"/>
              </a:spcBef>
              <a:spcAft>
                <a:spcPts val="0"/>
              </a:spcAft>
              <a:buNone/>
            </a:pPr>
            <a:r>
              <a:rPr lang="en" sz="6000" b="1" dirty="0">
                <a:solidFill>
                  <a:srgbClr val="980000"/>
                </a:solidFill>
              </a:rPr>
              <a:t>Exploring </a:t>
            </a:r>
            <a:r>
              <a:rPr lang="en-US" sz="6000" b="1" dirty="0">
                <a:solidFill>
                  <a:srgbClr val="980000"/>
                </a:solidFill>
              </a:rPr>
              <a:t>the temporal variability and spectral properties of the Seyfert 1 MCG-02-14-009</a:t>
            </a:r>
            <a:endParaRPr sz="6000" b="1" dirty="0">
              <a:solidFill>
                <a:srgbClr val="980000"/>
              </a:solidFill>
            </a:endParaRPr>
          </a:p>
          <a:p>
            <a:pPr marL="0" lvl="0" indent="0" algn="ctr" rtl="0">
              <a:spcBef>
                <a:spcPts val="0"/>
              </a:spcBef>
              <a:spcAft>
                <a:spcPts val="0"/>
              </a:spcAft>
              <a:buNone/>
            </a:pPr>
            <a:r>
              <a:rPr lang="en-CA" sz="4800" dirty="0">
                <a:solidFill>
                  <a:srgbClr val="000000"/>
                </a:solidFill>
              </a:rPr>
              <a:t>D</a:t>
            </a:r>
            <a:r>
              <a:rPr lang="en" sz="4800" dirty="0">
                <a:solidFill>
                  <a:srgbClr val="000000"/>
                </a:solidFill>
              </a:rPr>
              <a:t>. </a:t>
            </a:r>
            <a:r>
              <a:rPr lang="en-CA" sz="4800" dirty="0">
                <a:solidFill>
                  <a:srgbClr val="000000"/>
                </a:solidFill>
              </a:rPr>
              <a:t>M</a:t>
            </a:r>
            <a:r>
              <a:rPr lang="en" sz="4800" dirty="0">
                <a:solidFill>
                  <a:srgbClr val="000000"/>
                </a:solidFill>
              </a:rPr>
              <a:t>. </a:t>
            </a:r>
            <a:r>
              <a:rPr lang="en-CA" sz="4800" dirty="0">
                <a:solidFill>
                  <a:srgbClr val="000000"/>
                </a:solidFill>
              </a:rPr>
              <a:t>Blue</a:t>
            </a:r>
            <a:r>
              <a:rPr lang="en" sz="4800" baseline="30000" dirty="0">
                <a:solidFill>
                  <a:srgbClr val="000000"/>
                </a:solidFill>
              </a:rPr>
              <a:t>1</a:t>
            </a:r>
            <a:r>
              <a:rPr lang="en" sz="4800" dirty="0">
                <a:solidFill>
                  <a:srgbClr val="000000"/>
                </a:solidFill>
              </a:rPr>
              <a:t>, L. C. Gallo</a:t>
            </a:r>
            <a:r>
              <a:rPr lang="en" sz="4800" baseline="30000" dirty="0">
                <a:solidFill>
                  <a:srgbClr val="000000"/>
                </a:solidFill>
              </a:rPr>
              <a:t>1</a:t>
            </a:r>
            <a:endParaRPr sz="4800" dirty="0">
              <a:solidFill>
                <a:srgbClr val="000000"/>
              </a:solidFill>
            </a:endParaRPr>
          </a:p>
          <a:p>
            <a:pPr marL="0" lvl="0" indent="0" algn="ctr" rtl="0">
              <a:spcBef>
                <a:spcPts val="0"/>
              </a:spcBef>
              <a:spcAft>
                <a:spcPts val="0"/>
              </a:spcAft>
              <a:buNone/>
            </a:pPr>
            <a:r>
              <a:rPr lang="en" sz="4800" baseline="30000" dirty="0">
                <a:solidFill>
                  <a:srgbClr val="000000"/>
                </a:solidFill>
              </a:rPr>
              <a:t>1</a:t>
            </a:r>
            <a:r>
              <a:rPr lang="en" sz="4800" dirty="0">
                <a:solidFill>
                  <a:srgbClr val="000000"/>
                </a:solidFill>
              </a:rPr>
              <a:t>Saint Mary’s University, Halifax, N.S., Canada</a:t>
            </a:r>
            <a:endParaRPr sz="4800" dirty="0">
              <a:solidFill>
                <a:srgbClr val="000000"/>
              </a:solidFill>
            </a:endParaRPr>
          </a:p>
        </p:txBody>
      </p:sp>
      <p:sp>
        <p:nvSpPr>
          <p:cNvPr id="55" name="Google Shape;55;p13"/>
          <p:cNvSpPr txBox="1"/>
          <p:nvPr/>
        </p:nvSpPr>
        <p:spPr>
          <a:xfrm>
            <a:off x="20211093" y="7215520"/>
            <a:ext cx="9686100" cy="1196873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solidFill>
                  <a:srgbClr val="980000"/>
                </a:solidFill>
              </a:rPr>
              <a:t>5 ― </a:t>
            </a:r>
            <a:r>
              <a:rPr lang="en-CA" sz="4800" b="1" dirty="0">
                <a:solidFill>
                  <a:srgbClr val="980000"/>
                </a:solidFill>
              </a:rPr>
              <a:t>Fractional Variability</a:t>
            </a:r>
            <a:endParaRPr sz="4800" b="1" dirty="0">
              <a:solidFill>
                <a:srgbClr val="980000"/>
              </a:solidFill>
            </a:endParaRPr>
          </a:p>
          <a:p>
            <a:pPr marL="0" lvl="0" indent="0" algn="just" rtl="0">
              <a:spcBef>
                <a:spcPts val="0"/>
              </a:spcBef>
              <a:spcAft>
                <a:spcPts val="0"/>
              </a:spcAft>
              <a:buNone/>
            </a:pPr>
            <a:r>
              <a:rPr lang="en-US" sz="3600" dirty="0"/>
              <a:t>A method of measuring the variability of a source over time as a function of energy is the fractional variability, or “RMS spectrum”</a:t>
            </a:r>
            <a:r>
              <a:rPr lang="en-US" sz="3600" baseline="30000" dirty="0"/>
              <a:t>2</a:t>
            </a:r>
            <a:r>
              <a:rPr lang="en-US" sz="3600" dirty="0"/>
              <a:t>. The fractional variability allows us to investigate temporal variability power in the spectrum while maintaining spectral features. The fractional variability for the XMM PN observation was calculated using evenly log-spaced binning in order to maximized signal to noise for each bin. The fractional variability for MCG-02-14-009 shows a gross decrease in fractional variability with energy, implying that the majority of the variability in the spectrum stems from the softer energies. It is interesting to note that the 6.4 keV iron band exhibits extremely low fractional variability and does not seem to be changing very much at all with time.</a:t>
            </a:r>
            <a:endParaRPr sz="3600" dirty="0"/>
          </a:p>
        </p:txBody>
      </p:sp>
      <p:sp>
        <p:nvSpPr>
          <p:cNvPr id="57" name="Google Shape;57;p13"/>
          <p:cNvSpPr txBox="1"/>
          <p:nvPr/>
        </p:nvSpPr>
        <p:spPr>
          <a:xfrm>
            <a:off x="254275" y="7215520"/>
            <a:ext cx="9686100" cy="8070617"/>
          </a:xfrm>
          <a:prstGeom prst="rect">
            <a:avLst/>
          </a:prstGeom>
          <a:solidFill>
            <a:srgbClr val="FFFFFF"/>
          </a:solid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4800" b="1" dirty="0">
                <a:solidFill>
                  <a:srgbClr val="980000"/>
                </a:solidFill>
              </a:rPr>
              <a:t>2 ― </a:t>
            </a:r>
            <a:r>
              <a:rPr lang="en-US" sz="4800" b="1" dirty="0">
                <a:solidFill>
                  <a:srgbClr val="980000"/>
                </a:solidFill>
              </a:rPr>
              <a:t>The X-ray Emitting Region</a:t>
            </a:r>
            <a:endParaRPr lang="en-CA" sz="4800" b="1" dirty="0">
              <a:solidFill>
                <a:srgbClr val="980000"/>
              </a:solidFill>
            </a:endParaRPr>
          </a:p>
          <a:p>
            <a:pPr marL="0" lvl="0" indent="0" algn="just" rtl="0">
              <a:spcBef>
                <a:spcPts val="0"/>
              </a:spcBef>
              <a:spcAft>
                <a:spcPts val="0"/>
              </a:spcAft>
              <a:buNone/>
            </a:pPr>
            <a:r>
              <a:rPr lang="en-CA" sz="3600" dirty="0"/>
              <a:t>The primary source of light in AGN is from an accretion disk of highly ionized infalling matter that is superheated to the point that it emits light in the ultra-violet. This process of superheating strips electrons from the matter in the disk, depositing them into a region known as the corona, wherein light from the disk is scattered to higher energy X-rays through inverse Compton Scattering. The spectra of AGN typically consist of a power law accompanied by a strong iron emission line at 6.4 keV, an excess of emission below 1 keV, and a `hump` around 20 keV.</a:t>
            </a:r>
            <a:endParaRPr lang="en-CA" sz="3600" dirty="0">
              <a:solidFill>
                <a:srgbClr val="000000"/>
              </a:solidFill>
            </a:endParaRPr>
          </a:p>
        </p:txBody>
      </p:sp>
      <p:sp>
        <p:nvSpPr>
          <p:cNvPr id="58" name="Google Shape;58;p13"/>
          <p:cNvSpPr txBox="1"/>
          <p:nvPr/>
        </p:nvSpPr>
        <p:spPr>
          <a:xfrm>
            <a:off x="278008" y="24771295"/>
            <a:ext cx="9686100" cy="11801397"/>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solidFill>
                  <a:srgbClr val="980000"/>
                </a:solidFill>
              </a:rPr>
              <a:t>3 ― </a:t>
            </a:r>
            <a:r>
              <a:rPr lang="en-US" sz="4800" b="1" dirty="0">
                <a:solidFill>
                  <a:srgbClr val="980000"/>
                </a:solidFill>
              </a:rPr>
              <a:t>Theoretical Models</a:t>
            </a:r>
          </a:p>
          <a:p>
            <a:pPr lvl="0" algn="just"/>
            <a:r>
              <a:rPr lang="en-US" sz="3600" dirty="0"/>
              <a:t>The current theoretical models that we are investigating are a reflection scenario and a two corona scenario. In the reflection scenario, light from the primary corona is emitted isotropically and a portion is reflected off the accretion disk through fluorescence. In the two corona scenario a cool secondary corona rests above the accretion disk, inverse scattering to lower X-ray energies.</a:t>
            </a:r>
          </a:p>
        </p:txBody>
      </p:sp>
      <p:sp>
        <p:nvSpPr>
          <p:cNvPr id="60" name="Google Shape;60;p13"/>
          <p:cNvSpPr txBox="1"/>
          <p:nvPr/>
        </p:nvSpPr>
        <p:spPr>
          <a:xfrm>
            <a:off x="254275" y="3673525"/>
            <a:ext cx="29657100" cy="3099300"/>
          </a:xfrm>
          <a:prstGeom prst="rect">
            <a:avLst/>
          </a:prstGeom>
          <a:solidFill>
            <a:srgbClr val="FFFFFF"/>
          </a:solidFill>
          <a:ln w="38100"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solidFill>
                  <a:srgbClr val="980000"/>
                </a:solidFill>
              </a:rPr>
              <a:t>1 ― Introduction </a:t>
            </a:r>
            <a:r>
              <a:rPr lang="en-CA" sz="3600" dirty="0"/>
              <a:t>A</a:t>
            </a:r>
            <a:r>
              <a:rPr lang="en" sz="3600" dirty="0"/>
              <a:t>ctive galactic nuclei (AGN) </a:t>
            </a:r>
            <a:r>
              <a:rPr lang="en-CA" sz="3600" dirty="0"/>
              <a:t>are supermassive black hole systems at the centers of active galaxies. These systems consist of a black hole whose mass can range from millions to billions of solar masses, and typically occupy a region of their host galaxies no larger than our own solar system. MCG-02-14-009 is a member of a sub-class of AGN known as Seyfert 1 galaxies. Seyfert 1 galaxies present one of the best opportunities to explore the regions surrounding these extreme systems as they typically have an inclination to our view that allows light from the innermost regions of the nucleus to reach us without being obscured by the various components of the nucleus.</a:t>
            </a:r>
            <a:endParaRPr sz="3600" dirty="0"/>
          </a:p>
        </p:txBody>
      </p:sp>
      <p:pic>
        <p:nvPicPr>
          <p:cNvPr id="61" name="Google Shape;61;p13" descr="SMU-shield.jpg"/>
          <p:cNvPicPr preferRelativeResize="0"/>
          <p:nvPr/>
        </p:nvPicPr>
        <p:blipFill>
          <a:blip r:embed="rId3">
            <a:alphaModFix/>
          </a:blip>
          <a:stretch>
            <a:fillRect/>
          </a:stretch>
        </p:blipFill>
        <p:spPr>
          <a:xfrm>
            <a:off x="330473" y="734437"/>
            <a:ext cx="2219673" cy="2135104"/>
          </a:xfrm>
          <a:prstGeom prst="rect">
            <a:avLst/>
          </a:prstGeom>
          <a:noFill/>
          <a:ln>
            <a:noFill/>
          </a:ln>
        </p:spPr>
      </p:pic>
      <p:sp>
        <p:nvSpPr>
          <p:cNvPr id="96" name="Google Shape;96;p13"/>
          <p:cNvSpPr txBox="1"/>
          <p:nvPr/>
        </p:nvSpPr>
        <p:spPr>
          <a:xfrm>
            <a:off x="10239775" y="7215519"/>
            <a:ext cx="9686100" cy="19472976"/>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solidFill>
                  <a:srgbClr val="980000"/>
                </a:solidFill>
              </a:rPr>
              <a:t>4 ― </a:t>
            </a:r>
            <a:r>
              <a:rPr lang="en-US" sz="4800" b="1" dirty="0">
                <a:solidFill>
                  <a:srgbClr val="980000"/>
                </a:solidFill>
              </a:rPr>
              <a:t>XMM Newton Light Curves</a:t>
            </a:r>
            <a:endParaRPr sz="4800" b="1" dirty="0">
              <a:solidFill>
                <a:srgbClr val="980000"/>
              </a:solidFill>
            </a:endParaRPr>
          </a:p>
          <a:p>
            <a:pPr marL="0" lvl="0" indent="0" algn="just" rtl="0">
              <a:spcBef>
                <a:spcPts val="0"/>
              </a:spcBef>
              <a:spcAft>
                <a:spcPts val="0"/>
              </a:spcAft>
              <a:buNone/>
            </a:pPr>
            <a:r>
              <a:rPr lang="en-US" sz="3600" dirty="0"/>
              <a:t>AGN have been observed to display extreme variability in their X-ray emission, often showing large amplitude variability on timescales as short as seconds. As such, light curves were created from the XMM Newton EPIC PN CCD detector for the broadband (0.3-10 keV), soft (0.3-1 keV), and hard (2-10 keV) energy bands. Data past 90ks into the observation exhibited extreme background flaring and so the light curves had to be cut to 90ks from their original 125ks. A further filter removing measurements for which the background count rate exceeded 0.1 counts/s was also applied.</a:t>
            </a:r>
          </a:p>
          <a:p>
            <a:pPr marL="0" lvl="0" indent="0" algn="just" rtl="0">
              <a:spcBef>
                <a:spcPts val="0"/>
              </a:spcBef>
              <a:spcAft>
                <a:spcPts val="0"/>
              </a:spcAft>
              <a:buNone/>
            </a:pPr>
            <a:endParaRPr lang="en-US" sz="3600" dirty="0"/>
          </a:p>
          <a:p>
            <a:pPr marL="0" lvl="0" indent="0" algn="just" rtl="0">
              <a:spcBef>
                <a:spcPts val="0"/>
              </a:spcBef>
              <a:spcAft>
                <a:spcPts val="0"/>
              </a:spcAft>
              <a:buNone/>
            </a:pPr>
            <a:endParaRPr lang="en-US" sz="3600" dirty="0"/>
          </a:p>
          <a:p>
            <a:pPr marL="0" lvl="0" indent="0" algn="just" rtl="0">
              <a:spcBef>
                <a:spcPts val="0"/>
              </a:spcBef>
              <a:spcAft>
                <a:spcPts val="0"/>
              </a:spcAft>
              <a:buNone/>
            </a:pPr>
            <a:endParaRPr lang="en-US" sz="3600" dirty="0"/>
          </a:p>
          <a:p>
            <a:pPr marL="0" lvl="0" indent="0" algn="just" rtl="0">
              <a:spcBef>
                <a:spcPts val="0"/>
              </a:spcBef>
              <a:spcAft>
                <a:spcPts val="0"/>
              </a:spcAft>
              <a:buNone/>
            </a:pPr>
            <a:endParaRPr lang="en-US" sz="3600" dirty="0"/>
          </a:p>
          <a:p>
            <a:pPr marL="0" lvl="0" indent="0" algn="just" rtl="0">
              <a:spcBef>
                <a:spcPts val="0"/>
              </a:spcBef>
              <a:spcAft>
                <a:spcPts val="0"/>
              </a:spcAft>
              <a:buNone/>
            </a:pPr>
            <a:endParaRPr lang="en-US" sz="3600" dirty="0"/>
          </a:p>
          <a:p>
            <a:pPr marL="0" lvl="0" indent="0" algn="just" rtl="0">
              <a:spcBef>
                <a:spcPts val="0"/>
              </a:spcBef>
              <a:spcAft>
                <a:spcPts val="0"/>
              </a:spcAft>
              <a:buNone/>
            </a:pPr>
            <a:endParaRPr lang="en-US" sz="3600" dirty="0"/>
          </a:p>
          <a:p>
            <a:pPr marL="0" lvl="0" indent="0" algn="just" rtl="0">
              <a:spcBef>
                <a:spcPts val="0"/>
              </a:spcBef>
              <a:spcAft>
                <a:spcPts val="0"/>
              </a:spcAft>
              <a:buNone/>
            </a:pPr>
            <a:endParaRPr lang="en-US" sz="3600" dirty="0"/>
          </a:p>
          <a:p>
            <a:pPr marL="0" lvl="0" indent="0" algn="just" rtl="0">
              <a:spcBef>
                <a:spcPts val="0"/>
              </a:spcBef>
              <a:spcAft>
                <a:spcPts val="0"/>
              </a:spcAft>
              <a:buNone/>
            </a:pPr>
            <a:endParaRPr lang="en-US" sz="3600" dirty="0"/>
          </a:p>
          <a:p>
            <a:pPr marL="0" lvl="0" indent="0" algn="just" rtl="0">
              <a:spcBef>
                <a:spcPts val="0"/>
              </a:spcBef>
              <a:spcAft>
                <a:spcPts val="0"/>
              </a:spcAft>
              <a:buNone/>
            </a:pPr>
            <a:endParaRPr lang="en-US" sz="3600" dirty="0"/>
          </a:p>
          <a:p>
            <a:pPr marL="0" lvl="0" indent="0" algn="just" rtl="0">
              <a:spcBef>
                <a:spcPts val="0"/>
              </a:spcBef>
              <a:spcAft>
                <a:spcPts val="0"/>
              </a:spcAft>
              <a:buNone/>
            </a:pPr>
            <a:endParaRPr lang="en-US" sz="3600" dirty="0"/>
          </a:p>
          <a:p>
            <a:pPr marL="0" lvl="0" indent="0" algn="just" rtl="0">
              <a:spcBef>
                <a:spcPts val="0"/>
              </a:spcBef>
              <a:spcAft>
                <a:spcPts val="0"/>
              </a:spcAft>
              <a:buNone/>
            </a:pPr>
            <a:r>
              <a:rPr lang="en-US" sz="3600" dirty="0"/>
              <a:t>The broadband light curves displays a dimming trend over the course of the observation however a look at the hard and soft energy bands separately shows that while the soft band light curve mimics the trend of the broadband light curve, the hard band light curve remains relatively consistent. This is supported by the harness ratio, or X-ray </a:t>
            </a:r>
            <a:r>
              <a:rPr lang="en-US" sz="3600" dirty="0" err="1"/>
              <a:t>colour</a:t>
            </a:r>
            <a:r>
              <a:rPr lang="en-US" sz="3600" dirty="0"/>
              <a:t>, plot which was found to be increasing in hardness with time.</a:t>
            </a:r>
          </a:p>
          <a:p>
            <a:pPr marL="0" lvl="0" indent="0" algn="just" rtl="0">
              <a:spcBef>
                <a:spcPts val="0"/>
              </a:spcBef>
              <a:spcAft>
                <a:spcPts val="0"/>
              </a:spcAft>
              <a:buNone/>
            </a:pPr>
            <a:endParaRPr lang="en-US" sz="3600" dirty="0"/>
          </a:p>
          <a:p>
            <a:pPr marL="0" lvl="0" indent="0" algn="just" rtl="0">
              <a:spcBef>
                <a:spcPts val="0"/>
              </a:spcBef>
              <a:spcAft>
                <a:spcPts val="0"/>
              </a:spcAft>
              <a:buNone/>
            </a:pPr>
            <a:endParaRPr lang="en-US" sz="3600" dirty="0"/>
          </a:p>
          <a:p>
            <a:pPr marL="0" lvl="0" indent="0" algn="just" rtl="0">
              <a:spcBef>
                <a:spcPts val="0"/>
              </a:spcBef>
              <a:spcAft>
                <a:spcPts val="0"/>
              </a:spcAft>
              <a:buNone/>
            </a:pPr>
            <a:endParaRPr lang="en-US" sz="3600" dirty="0"/>
          </a:p>
          <a:p>
            <a:pPr marL="0" lvl="0" indent="0" algn="just" rtl="0">
              <a:spcBef>
                <a:spcPts val="0"/>
              </a:spcBef>
              <a:spcAft>
                <a:spcPts val="0"/>
              </a:spcAft>
              <a:buNone/>
            </a:pPr>
            <a:endParaRPr sz="3600" dirty="0"/>
          </a:p>
        </p:txBody>
      </p:sp>
      <p:sp>
        <p:nvSpPr>
          <p:cNvPr id="99" name="Google Shape;99;p13"/>
          <p:cNvSpPr txBox="1"/>
          <p:nvPr/>
        </p:nvSpPr>
        <p:spPr>
          <a:xfrm>
            <a:off x="10301698" y="37067988"/>
            <a:ext cx="9686100" cy="1690773"/>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solidFill>
                  <a:srgbClr val="980000"/>
                </a:solidFill>
              </a:rPr>
              <a:t>References</a:t>
            </a:r>
            <a:endParaRPr sz="4800" b="1" dirty="0">
              <a:solidFill>
                <a:srgbClr val="980000"/>
              </a:solidFill>
            </a:endParaRPr>
          </a:p>
          <a:p>
            <a:pPr marL="0" lvl="0" indent="0" algn="l" rtl="0">
              <a:spcBef>
                <a:spcPts val="0"/>
              </a:spcBef>
              <a:spcAft>
                <a:spcPts val="0"/>
              </a:spcAft>
              <a:buNone/>
            </a:pPr>
            <a:r>
              <a:rPr lang="en" sz="3600" baseline="30000" dirty="0"/>
              <a:t>1</a:t>
            </a:r>
            <a:r>
              <a:rPr lang="en" sz="3600" dirty="0"/>
              <a:t> </a:t>
            </a:r>
            <a:r>
              <a:rPr lang="en-US" sz="3600" dirty="0"/>
              <a:t>Ponti G., et al., 2004, A&amp;A, 417, 451</a:t>
            </a:r>
          </a:p>
          <a:p>
            <a:pPr marL="0" lvl="0" indent="0" algn="l" rtl="0">
              <a:spcBef>
                <a:spcPts val="0"/>
              </a:spcBef>
              <a:spcAft>
                <a:spcPts val="0"/>
              </a:spcAft>
              <a:buNone/>
            </a:pPr>
            <a:endParaRPr lang="en-US" sz="3600" baseline="30000" dirty="0"/>
          </a:p>
        </p:txBody>
      </p:sp>
      <p:grpSp>
        <p:nvGrpSpPr>
          <p:cNvPr id="151" name="Group 150">
            <a:extLst>
              <a:ext uri="{FF2B5EF4-FFF2-40B4-BE49-F238E27FC236}">
                <a16:creationId xmlns:a16="http://schemas.microsoft.com/office/drawing/2014/main" id="{B6AD3756-1371-45AF-8E91-3142B7296EDD}"/>
              </a:ext>
            </a:extLst>
          </p:cNvPr>
          <p:cNvGrpSpPr/>
          <p:nvPr/>
        </p:nvGrpSpPr>
        <p:grpSpPr>
          <a:xfrm>
            <a:off x="538658" y="30833787"/>
            <a:ext cx="9255979" cy="7328405"/>
            <a:chOff x="330473" y="15131845"/>
            <a:chExt cx="9255979" cy="7328405"/>
          </a:xfrm>
        </p:grpSpPr>
        <p:grpSp>
          <p:nvGrpSpPr>
            <p:cNvPr id="149" name="Group 148">
              <a:extLst>
                <a:ext uri="{FF2B5EF4-FFF2-40B4-BE49-F238E27FC236}">
                  <a16:creationId xmlns:a16="http://schemas.microsoft.com/office/drawing/2014/main" id="{067BB0C6-9170-4D19-BE34-B120107C972E}"/>
                </a:ext>
              </a:extLst>
            </p:cNvPr>
            <p:cNvGrpSpPr/>
            <p:nvPr/>
          </p:nvGrpSpPr>
          <p:grpSpPr>
            <a:xfrm>
              <a:off x="807903" y="15372038"/>
              <a:ext cx="8290471" cy="6673430"/>
              <a:chOff x="579303" y="15752268"/>
              <a:chExt cx="8290471" cy="6673430"/>
            </a:xfrm>
          </p:grpSpPr>
          <p:sp>
            <p:nvSpPr>
              <p:cNvPr id="2" name="Oval 1">
                <a:extLst>
                  <a:ext uri="{FF2B5EF4-FFF2-40B4-BE49-F238E27FC236}">
                    <a16:creationId xmlns:a16="http://schemas.microsoft.com/office/drawing/2014/main" id="{6EFB2E99-E78B-44D2-ABCE-6F4E608BDC81}"/>
                  </a:ext>
                </a:extLst>
              </p:cNvPr>
              <p:cNvSpPr/>
              <p:nvPr/>
            </p:nvSpPr>
            <p:spPr>
              <a:xfrm>
                <a:off x="4620721" y="17312326"/>
                <a:ext cx="192824" cy="1928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31D2A0B1-ADCE-4B62-93CF-3D17F98D3E28}"/>
                  </a:ext>
                </a:extLst>
              </p:cNvPr>
              <p:cNvSpPr/>
              <p:nvPr/>
            </p:nvSpPr>
            <p:spPr>
              <a:xfrm>
                <a:off x="4891411" y="17357938"/>
                <a:ext cx="3193143" cy="101600"/>
              </a:xfrm>
              <a:prstGeom prst="rect">
                <a:avLst/>
              </a:prstGeom>
              <a:solidFill>
                <a:schemeClr val="accent1">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Rectangle 51">
                <a:extLst>
                  <a:ext uri="{FF2B5EF4-FFF2-40B4-BE49-F238E27FC236}">
                    <a16:creationId xmlns:a16="http://schemas.microsoft.com/office/drawing/2014/main" id="{CACEE080-6A44-46E0-9A9A-F64BAF8D6C13}"/>
                  </a:ext>
                </a:extLst>
              </p:cNvPr>
              <p:cNvSpPr/>
              <p:nvPr/>
            </p:nvSpPr>
            <p:spPr>
              <a:xfrm>
                <a:off x="1349712" y="17357938"/>
                <a:ext cx="3193143" cy="101600"/>
              </a:xfrm>
              <a:prstGeom prst="rect">
                <a:avLst/>
              </a:prstGeom>
              <a:solidFill>
                <a:schemeClr val="accent1">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Oval 3">
                <a:extLst>
                  <a:ext uri="{FF2B5EF4-FFF2-40B4-BE49-F238E27FC236}">
                    <a16:creationId xmlns:a16="http://schemas.microsoft.com/office/drawing/2014/main" id="{C7616F02-3463-4F23-9960-EE307F60005D}"/>
                  </a:ext>
                </a:extLst>
              </p:cNvPr>
              <p:cNvSpPr/>
              <p:nvPr/>
            </p:nvSpPr>
            <p:spPr>
              <a:xfrm>
                <a:off x="3831431" y="16489644"/>
                <a:ext cx="1758950" cy="19282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 name="Straight Arrow Connector 5">
                <a:extLst>
                  <a:ext uri="{FF2B5EF4-FFF2-40B4-BE49-F238E27FC236}">
                    <a16:creationId xmlns:a16="http://schemas.microsoft.com/office/drawing/2014/main" id="{6CDC1450-5C0A-4C4A-B9F3-899F299DF0CA}"/>
                  </a:ext>
                </a:extLst>
              </p:cNvPr>
              <p:cNvCxnSpPr>
                <a:cxnSpLocks/>
              </p:cNvCxnSpPr>
              <p:nvPr/>
            </p:nvCxnSpPr>
            <p:spPr>
              <a:xfrm flipH="1" flipV="1">
                <a:off x="5435029" y="16586056"/>
                <a:ext cx="679878" cy="77188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094C2DF-2572-43A3-976A-898C61A19AAD}"/>
                  </a:ext>
                </a:extLst>
              </p:cNvPr>
              <p:cNvCxnSpPr>
                <a:cxnSpLocks/>
              </p:cNvCxnSpPr>
              <p:nvPr/>
            </p:nvCxnSpPr>
            <p:spPr>
              <a:xfrm flipV="1">
                <a:off x="6121256" y="16556151"/>
                <a:ext cx="1315585" cy="80178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CD378C7-5D80-4840-971F-D70BE07E9C9C}"/>
                  </a:ext>
                </a:extLst>
              </p:cNvPr>
              <p:cNvCxnSpPr>
                <a:cxnSpLocks/>
              </p:cNvCxnSpPr>
              <p:nvPr/>
            </p:nvCxnSpPr>
            <p:spPr>
              <a:xfrm flipV="1">
                <a:off x="5435029" y="15752268"/>
                <a:ext cx="1440324" cy="83378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28A9645-8C72-4328-882D-A0CF7BC2D4EC}"/>
                  </a:ext>
                </a:extLst>
              </p:cNvPr>
              <p:cNvSpPr txBox="1"/>
              <p:nvPr/>
            </p:nvSpPr>
            <p:spPr>
              <a:xfrm>
                <a:off x="4710906" y="15846859"/>
                <a:ext cx="1669147" cy="415498"/>
              </a:xfrm>
              <a:prstGeom prst="rect">
                <a:avLst/>
              </a:prstGeom>
              <a:noFill/>
            </p:spPr>
            <p:txBody>
              <a:bodyPr wrap="square" rtlCol="0">
                <a:spAutoFit/>
              </a:bodyPr>
              <a:lstStyle/>
              <a:p>
                <a:pPr algn="ctr"/>
                <a:r>
                  <a:rPr lang="en-US" sz="1000" dirty="0">
                    <a:solidFill>
                      <a:srgbClr val="00B050"/>
                    </a:solidFill>
                  </a:rPr>
                  <a:t>Inverse Scattered X-Ray Photons </a:t>
                </a:r>
                <a:endParaRPr lang="en-CA" sz="1000" dirty="0">
                  <a:solidFill>
                    <a:srgbClr val="00B050"/>
                  </a:solidFill>
                </a:endParaRPr>
              </a:p>
            </p:txBody>
          </p:sp>
          <p:sp>
            <p:nvSpPr>
              <p:cNvPr id="36" name="TextBox 35">
                <a:extLst>
                  <a:ext uri="{FF2B5EF4-FFF2-40B4-BE49-F238E27FC236}">
                    <a16:creationId xmlns:a16="http://schemas.microsoft.com/office/drawing/2014/main" id="{0846A59D-CDFB-445C-BB77-314DA8CA68F3}"/>
                  </a:ext>
                </a:extLst>
              </p:cNvPr>
              <p:cNvSpPr txBox="1"/>
              <p:nvPr/>
            </p:nvSpPr>
            <p:spPr>
              <a:xfrm>
                <a:off x="5641541" y="16682468"/>
                <a:ext cx="1369286" cy="246221"/>
              </a:xfrm>
              <a:prstGeom prst="rect">
                <a:avLst/>
              </a:prstGeom>
              <a:noFill/>
            </p:spPr>
            <p:txBody>
              <a:bodyPr wrap="none" rtlCol="0">
                <a:spAutoFit/>
              </a:bodyPr>
              <a:lstStyle/>
              <a:p>
                <a:r>
                  <a:rPr lang="en-US" sz="1000" dirty="0">
                    <a:solidFill>
                      <a:srgbClr val="7030A0"/>
                    </a:solidFill>
                  </a:rPr>
                  <a:t>Thermal UV Photons</a:t>
                </a:r>
                <a:endParaRPr lang="en-CA" sz="1000" dirty="0">
                  <a:solidFill>
                    <a:srgbClr val="7030A0"/>
                  </a:solidFill>
                </a:endParaRPr>
              </a:p>
            </p:txBody>
          </p:sp>
          <p:sp>
            <p:nvSpPr>
              <p:cNvPr id="37" name="TextBox 36">
                <a:extLst>
                  <a:ext uri="{FF2B5EF4-FFF2-40B4-BE49-F238E27FC236}">
                    <a16:creationId xmlns:a16="http://schemas.microsoft.com/office/drawing/2014/main" id="{62230286-5D17-4E2A-BA79-4DC7D848BFA8}"/>
                  </a:ext>
                </a:extLst>
              </p:cNvPr>
              <p:cNvSpPr txBox="1"/>
              <p:nvPr/>
            </p:nvSpPr>
            <p:spPr>
              <a:xfrm>
                <a:off x="4321596" y="16462945"/>
                <a:ext cx="837089" cy="246221"/>
              </a:xfrm>
              <a:prstGeom prst="rect">
                <a:avLst/>
              </a:prstGeom>
              <a:noFill/>
            </p:spPr>
            <p:txBody>
              <a:bodyPr wrap="none" rtlCol="0">
                <a:spAutoFit/>
              </a:bodyPr>
              <a:lstStyle/>
              <a:p>
                <a:r>
                  <a:rPr lang="en-US" sz="1000" dirty="0">
                    <a:solidFill>
                      <a:srgbClr val="0070C0"/>
                    </a:solidFill>
                  </a:rPr>
                  <a:t>Hot Corona</a:t>
                </a:r>
                <a:endParaRPr lang="en-CA" sz="1000" dirty="0">
                  <a:solidFill>
                    <a:srgbClr val="0070C0"/>
                  </a:solidFill>
                </a:endParaRPr>
              </a:p>
            </p:txBody>
          </p:sp>
          <p:sp>
            <p:nvSpPr>
              <p:cNvPr id="38" name="TextBox 37">
                <a:extLst>
                  <a:ext uri="{FF2B5EF4-FFF2-40B4-BE49-F238E27FC236}">
                    <a16:creationId xmlns:a16="http://schemas.microsoft.com/office/drawing/2014/main" id="{E8A695D6-A6F9-460D-90AF-626ED34DA32E}"/>
                  </a:ext>
                </a:extLst>
              </p:cNvPr>
              <p:cNvSpPr txBox="1"/>
              <p:nvPr/>
            </p:nvSpPr>
            <p:spPr>
              <a:xfrm>
                <a:off x="5783103" y="17454349"/>
                <a:ext cx="1002197" cy="246221"/>
              </a:xfrm>
              <a:prstGeom prst="rect">
                <a:avLst/>
              </a:prstGeom>
              <a:noFill/>
            </p:spPr>
            <p:txBody>
              <a:bodyPr wrap="none" rtlCol="0">
                <a:spAutoFit/>
              </a:bodyPr>
              <a:lstStyle/>
              <a:p>
                <a:r>
                  <a:rPr lang="en-US" sz="1000" dirty="0">
                    <a:solidFill>
                      <a:schemeClr val="accent1">
                        <a:lumMod val="75000"/>
                      </a:schemeClr>
                    </a:solidFill>
                  </a:rPr>
                  <a:t>Accretion Disk</a:t>
                </a:r>
                <a:endParaRPr lang="en-CA" sz="1000" dirty="0">
                  <a:solidFill>
                    <a:schemeClr val="accent1">
                      <a:lumMod val="75000"/>
                    </a:schemeClr>
                  </a:solidFill>
                </a:endParaRPr>
              </a:p>
            </p:txBody>
          </p:sp>
          <p:sp>
            <p:nvSpPr>
              <p:cNvPr id="39" name="TextBox 38">
                <a:extLst>
                  <a:ext uri="{FF2B5EF4-FFF2-40B4-BE49-F238E27FC236}">
                    <a16:creationId xmlns:a16="http://schemas.microsoft.com/office/drawing/2014/main" id="{90B3477A-8A18-485A-B4CD-484D893CFF91}"/>
                  </a:ext>
                </a:extLst>
              </p:cNvPr>
              <p:cNvSpPr txBox="1"/>
              <p:nvPr/>
            </p:nvSpPr>
            <p:spPr>
              <a:xfrm>
                <a:off x="4309784" y="17502556"/>
                <a:ext cx="795411" cy="246221"/>
              </a:xfrm>
              <a:prstGeom prst="rect">
                <a:avLst/>
              </a:prstGeom>
              <a:noFill/>
            </p:spPr>
            <p:txBody>
              <a:bodyPr wrap="none" rtlCol="0">
                <a:spAutoFit/>
              </a:bodyPr>
              <a:lstStyle/>
              <a:p>
                <a:r>
                  <a:rPr lang="en-US" sz="1000" dirty="0"/>
                  <a:t>Black Hole</a:t>
                </a:r>
                <a:endParaRPr lang="en-CA" sz="1000" dirty="0"/>
              </a:p>
            </p:txBody>
          </p:sp>
          <p:sp>
            <p:nvSpPr>
              <p:cNvPr id="105" name="Oval 104">
                <a:extLst>
                  <a:ext uri="{FF2B5EF4-FFF2-40B4-BE49-F238E27FC236}">
                    <a16:creationId xmlns:a16="http://schemas.microsoft.com/office/drawing/2014/main" id="{8589CF36-8430-4FBA-A9CA-435C7224CF4E}"/>
                  </a:ext>
                </a:extLst>
              </p:cNvPr>
              <p:cNvSpPr/>
              <p:nvPr/>
            </p:nvSpPr>
            <p:spPr>
              <a:xfrm>
                <a:off x="4614253" y="19516529"/>
                <a:ext cx="192824" cy="1928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6" name="Rectangle 105">
                <a:extLst>
                  <a:ext uri="{FF2B5EF4-FFF2-40B4-BE49-F238E27FC236}">
                    <a16:creationId xmlns:a16="http://schemas.microsoft.com/office/drawing/2014/main" id="{906FDF46-C8F2-4C22-A234-B78C95612BC1}"/>
                  </a:ext>
                </a:extLst>
              </p:cNvPr>
              <p:cNvSpPr/>
              <p:nvPr/>
            </p:nvSpPr>
            <p:spPr>
              <a:xfrm>
                <a:off x="4884943" y="19562141"/>
                <a:ext cx="3193143" cy="101600"/>
              </a:xfrm>
              <a:prstGeom prst="rect">
                <a:avLst/>
              </a:prstGeom>
              <a:solidFill>
                <a:schemeClr val="accent1">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7" name="Rectangle 106">
                <a:extLst>
                  <a:ext uri="{FF2B5EF4-FFF2-40B4-BE49-F238E27FC236}">
                    <a16:creationId xmlns:a16="http://schemas.microsoft.com/office/drawing/2014/main" id="{E2E39874-062F-4209-9C57-8E96D37A556D}"/>
                  </a:ext>
                </a:extLst>
              </p:cNvPr>
              <p:cNvSpPr/>
              <p:nvPr/>
            </p:nvSpPr>
            <p:spPr>
              <a:xfrm>
                <a:off x="1343244" y="19562141"/>
                <a:ext cx="3193143" cy="101600"/>
              </a:xfrm>
              <a:prstGeom prst="rect">
                <a:avLst/>
              </a:prstGeom>
              <a:solidFill>
                <a:schemeClr val="accent1">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8" name="Oval 107">
                <a:extLst>
                  <a:ext uri="{FF2B5EF4-FFF2-40B4-BE49-F238E27FC236}">
                    <a16:creationId xmlns:a16="http://schemas.microsoft.com/office/drawing/2014/main" id="{1E9C24BF-945D-4653-886F-786DF8666C2D}"/>
                  </a:ext>
                </a:extLst>
              </p:cNvPr>
              <p:cNvSpPr/>
              <p:nvPr/>
            </p:nvSpPr>
            <p:spPr>
              <a:xfrm>
                <a:off x="3824963" y="18693847"/>
                <a:ext cx="1758950" cy="19282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9" name="Straight Arrow Connector 108">
                <a:extLst>
                  <a:ext uri="{FF2B5EF4-FFF2-40B4-BE49-F238E27FC236}">
                    <a16:creationId xmlns:a16="http://schemas.microsoft.com/office/drawing/2014/main" id="{EA416AC0-C96B-4702-97B8-64671F378AD2}"/>
                  </a:ext>
                </a:extLst>
              </p:cNvPr>
              <p:cNvCxnSpPr>
                <a:cxnSpLocks/>
              </p:cNvCxnSpPr>
              <p:nvPr/>
            </p:nvCxnSpPr>
            <p:spPr>
              <a:xfrm flipH="1" flipV="1">
                <a:off x="5127704" y="18790258"/>
                <a:ext cx="119446" cy="77188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DB93346-3F1E-43A3-9853-DAAAA278633A}"/>
                  </a:ext>
                </a:extLst>
              </p:cNvPr>
              <p:cNvCxnSpPr>
                <a:cxnSpLocks/>
              </p:cNvCxnSpPr>
              <p:nvPr/>
            </p:nvCxnSpPr>
            <p:spPr>
              <a:xfrm flipV="1">
                <a:off x="6114788" y="18760354"/>
                <a:ext cx="1315585" cy="80178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7465A8C3-525B-4FCF-9C53-2F7C895AB5D3}"/>
                  </a:ext>
                </a:extLst>
              </p:cNvPr>
              <p:cNvCxnSpPr>
                <a:cxnSpLocks/>
              </p:cNvCxnSpPr>
              <p:nvPr/>
            </p:nvCxnSpPr>
            <p:spPr>
              <a:xfrm flipV="1">
                <a:off x="5428561" y="17956471"/>
                <a:ext cx="1440324" cy="83378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B89FAA52-A6E2-4E2C-A709-E1D0BF1FDA59}"/>
                  </a:ext>
                </a:extLst>
              </p:cNvPr>
              <p:cNvSpPr txBox="1"/>
              <p:nvPr/>
            </p:nvSpPr>
            <p:spPr>
              <a:xfrm>
                <a:off x="4704438" y="18051062"/>
                <a:ext cx="1669147" cy="415498"/>
              </a:xfrm>
              <a:prstGeom prst="rect">
                <a:avLst/>
              </a:prstGeom>
              <a:noFill/>
            </p:spPr>
            <p:txBody>
              <a:bodyPr wrap="square" rtlCol="0">
                <a:spAutoFit/>
              </a:bodyPr>
              <a:lstStyle/>
              <a:p>
                <a:pPr algn="ctr"/>
                <a:r>
                  <a:rPr lang="en-US" sz="1000" dirty="0">
                    <a:solidFill>
                      <a:srgbClr val="00B050"/>
                    </a:solidFill>
                  </a:rPr>
                  <a:t>Inverse Scattered X-Ray Photons </a:t>
                </a:r>
                <a:endParaRPr lang="en-CA" sz="1000" dirty="0">
                  <a:solidFill>
                    <a:srgbClr val="00B050"/>
                  </a:solidFill>
                </a:endParaRPr>
              </a:p>
            </p:txBody>
          </p:sp>
          <p:sp>
            <p:nvSpPr>
              <p:cNvPr id="113" name="TextBox 112">
                <a:extLst>
                  <a:ext uri="{FF2B5EF4-FFF2-40B4-BE49-F238E27FC236}">
                    <a16:creationId xmlns:a16="http://schemas.microsoft.com/office/drawing/2014/main" id="{9EC2DB35-9E3D-4638-87B3-36AB479FB2A1}"/>
                  </a:ext>
                </a:extLst>
              </p:cNvPr>
              <p:cNvSpPr txBox="1"/>
              <p:nvPr/>
            </p:nvSpPr>
            <p:spPr>
              <a:xfrm>
                <a:off x="6776275" y="19135770"/>
                <a:ext cx="1369286" cy="246221"/>
              </a:xfrm>
              <a:prstGeom prst="rect">
                <a:avLst/>
              </a:prstGeom>
              <a:noFill/>
            </p:spPr>
            <p:txBody>
              <a:bodyPr wrap="none" rtlCol="0">
                <a:spAutoFit/>
              </a:bodyPr>
              <a:lstStyle/>
              <a:p>
                <a:r>
                  <a:rPr lang="en-US" sz="1000" dirty="0">
                    <a:solidFill>
                      <a:srgbClr val="7030A0"/>
                    </a:solidFill>
                  </a:rPr>
                  <a:t>Thermal UV Photons</a:t>
                </a:r>
                <a:endParaRPr lang="en-CA" sz="1000" dirty="0">
                  <a:solidFill>
                    <a:srgbClr val="7030A0"/>
                  </a:solidFill>
                </a:endParaRPr>
              </a:p>
            </p:txBody>
          </p:sp>
          <p:sp>
            <p:nvSpPr>
              <p:cNvPr id="114" name="TextBox 113">
                <a:extLst>
                  <a:ext uri="{FF2B5EF4-FFF2-40B4-BE49-F238E27FC236}">
                    <a16:creationId xmlns:a16="http://schemas.microsoft.com/office/drawing/2014/main" id="{C3FBFF52-3818-4BE6-9B98-3ABB2A55849F}"/>
                  </a:ext>
                </a:extLst>
              </p:cNvPr>
              <p:cNvSpPr txBox="1"/>
              <p:nvPr/>
            </p:nvSpPr>
            <p:spPr>
              <a:xfrm>
                <a:off x="4315373" y="18667148"/>
                <a:ext cx="837089" cy="246221"/>
              </a:xfrm>
              <a:prstGeom prst="rect">
                <a:avLst/>
              </a:prstGeom>
              <a:noFill/>
            </p:spPr>
            <p:txBody>
              <a:bodyPr wrap="none" rtlCol="0">
                <a:spAutoFit/>
              </a:bodyPr>
              <a:lstStyle/>
              <a:p>
                <a:r>
                  <a:rPr lang="en-US" sz="1000" dirty="0">
                    <a:solidFill>
                      <a:srgbClr val="0070C0"/>
                    </a:solidFill>
                  </a:rPr>
                  <a:t>Hot Corona</a:t>
                </a:r>
                <a:endParaRPr lang="en-CA" sz="1000" dirty="0">
                  <a:solidFill>
                    <a:srgbClr val="0070C0"/>
                  </a:solidFill>
                </a:endParaRPr>
              </a:p>
            </p:txBody>
          </p:sp>
          <p:sp>
            <p:nvSpPr>
              <p:cNvPr id="115" name="TextBox 114">
                <a:extLst>
                  <a:ext uri="{FF2B5EF4-FFF2-40B4-BE49-F238E27FC236}">
                    <a16:creationId xmlns:a16="http://schemas.microsoft.com/office/drawing/2014/main" id="{27EB0766-88F2-4B09-93EF-35F6291F2238}"/>
                  </a:ext>
                </a:extLst>
              </p:cNvPr>
              <p:cNvSpPr txBox="1"/>
              <p:nvPr/>
            </p:nvSpPr>
            <p:spPr>
              <a:xfrm>
                <a:off x="5776635" y="19658552"/>
                <a:ext cx="1002197" cy="246221"/>
              </a:xfrm>
              <a:prstGeom prst="rect">
                <a:avLst/>
              </a:prstGeom>
              <a:noFill/>
            </p:spPr>
            <p:txBody>
              <a:bodyPr wrap="none" rtlCol="0">
                <a:spAutoFit/>
              </a:bodyPr>
              <a:lstStyle/>
              <a:p>
                <a:r>
                  <a:rPr lang="en-US" sz="1000" dirty="0">
                    <a:solidFill>
                      <a:schemeClr val="accent1">
                        <a:lumMod val="75000"/>
                      </a:schemeClr>
                    </a:solidFill>
                  </a:rPr>
                  <a:t>Accretion Disk</a:t>
                </a:r>
                <a:endParaRPr lang="en-CA" sz="1000" dirty="0">
                  <a:solidFill>
                    <a:schemeClr val="accent1">
                      <a:lumMod val="75000"/>
                    </a:schemeClr>
                  </a:solidFill>
                </a:endParaRPr>
              </a:p>
            </p:txBody>
          </p:sp>
          <p:sp>
            <p:nvSpPr>
              <p:cNvPr id="116" name="TextBox 115">
                <a:extLst>
                  <a:ext uri="{FF2B5EF4-FFF2-40B4-BE49-F238E27FC236}">
                    <a16:creationId xmlns:a16="http://schemas.microsoft.com/office/drawing/2014/main" id="{13B5F351-287F-4520-B105-5BD82EA68B31}"/>
                  </a:ext>
                </a:extLst>
              </p:cNvPr>
              <p:cNvSpPr txBox="1"/>
              <p:nvPr/>
            </p:nvSpPr>
            <p:spPr>
              <a:xfrm>
                <a:off x="4303316" y="19706759"/>
                <a:ext cx="795411" cy="246221"/>
              </a:xfrm>
              <a:prstGeom prst="rect">
                <a:avLst/>
              </a:prstGeom>
              <a:noFill/>
            </p:spPr>
            <p:txBody>
              <a:bodyPr wrap="none" rtlCol="0">
                <a:spAutoFit/>
              </a:bodyPr>
              <a:lstStyle/>
              <a:p>
                <a:r>
                  <a:rPr lang="en-US" sz="1000" dirty="0"/>
                  <a:t>Black Hole</a:t>
                </a:r>
                <a:endParaRPr lang="en-CA" sz="1000" dirty="0"/>
              </a:p>
            </p:txBody>
          </p:sp>
          <p:cxnSp>
            <p:nvCxnSpPr>
              <p:cNvPr id="117" name="Straight Arrow Connector 116">
                <a:extLst>
                  <a:ext uri="{FF2B5EF4-FFF2-40B4-BE49-F238E27FC236}">
                    <a16:creationId xmlns:a16="http://schemas.microsoft.com/office/drawing/2014/main" id="{3EB658FE-3681-4EC0-AC0C-3248CF3744B9}"/>
                  </a:ext>
                </a:extLst>
              </p:cNvPr>
              <p:cNvCxnSpPr>
                <a:cxnSpLocks/>
              </p:cNvCxnSpPr>
              <p:nvPr/>
            </p:nvCxnSpPr>
            <p:spPr>
              <a:xfrm>
                <a:off x="5139581" y="18805187"/>
                <a:ext cx="444332" cy="74200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81635F7-9DE4-4114-B6B1-5B5C04D20F71}"/>
                  </a:ext>
                </a:extLst>
              </p:cNvPr>
              <p:cNvCxnSpPr>
                <a:cxnSpLocks/>
              </p:cNvCxnSpPr>
              <p:nvPr/>
            </p:nvCxnSpPr>
            <p:spPr>
              <a:xfrm flipH="1" flipV="1">
                <a:off x="5428561" y="18775305"/>
                <a:ext cx="679878" cy="77188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F40F53-08CC-473A-B436-7BA01A541EDE}"/>
                  </a:ext>
                </a:extLst>
              </p:cNvPr>
              <p:cNvCxnSpPr>
                <a:cxnSpLocks/>
              </p:cNvCxnSpPr>
              <p:nvPr/>
            </p:nvCxnSpPr>
            <p:spPr>
              <a:xfrm flipV="1">
                <a:off x="6582048" y="20547993"/>
                <a:ext cx="1645008" cy="10188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D4991AC4-1B11-45A8-8EAF-EF13E70D3FED}"/>
                  </a:ext>
                </a:extLst>
              </p:cNvPr>
              <p:cNvSpPr txBox="1"/>
              <p:nvPr/>
            </p:nvSpPr>
            <p:spPr>
              <a:xfrm>
                <a:off x="6792495" y="18168929"/>
                <a:ext cx="1434561" cy="400110"/>
              </a:xfrm>
              <a:prstGeom prst="rect">
                <a:avLst/>
              </a:prstGeom>
              <a:noFill/>
            </p:spPr>
            <p:txBody>
              <a:bodyPr wrap="square" rtlCol="0">
                <a:spAutoFit/>
              </a:bodyPr>
              <a:lstStyle/>
              <a:p>
                <a:pPr algn="ctr"/>
                <a:r>
                  <a:rPr lang="en-US" sz="1000" dirty="0">
                    <a:solidFill>
                      <a:srgbClr val="FF0000"/>
                    </a:solidFill>
                  </a:rPr>
                  <a:t>Reflected Fluorescent Emission</a:t>
                </a:r>
                <a:endParaRPr lang="en-CA" sz="1000" dirty="0">
                  <a:solidFill>
                    <a:srgbClr val="FF0000"/>
                  </a:solidFill>
                </a:endParaRPr>
              </a:p>
            </p:txBody>
          </p:sp>
          <p:sp>
            <p:nvSpPr>
              <p:cNvPr id="122" name="Oval 121">
                <a:extLst>
                  <a:ext uri="{FF2B5EF4-FFF2-40B4-BE49-F238E27FC236}">
                    <a16:creationId xmlns:a16="http://schemas.microsoft.com/office/drawing/2014/main" id="{5F6C237A-F6F8-4EFF-BDDC-59D048EC4633}"/>
                  </a:ext>
                </a:extLst>
              </p:cNvPr>
              <p:cNvSpPr/>
              <p:nvPr/>
            </p:nvSpPr>
            <p:spPr>
              <a:xfrm>
                <a:off x="8097668" y="16648986"/>
                <a:ext cx="772106" cy="1520585"/>
              </a:xfrm>
              <a:prstGeom prst="ellips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a:extLst>
                  <a:ext uri="{FF2B5EF4-FFF2-40B4-BE49-F238E27FC236}">
                    <a16:creationId xmlns:a16="http://schemas.microsoft.com/office/drawing/2014/main" id="{B137AE72-84CA-4C37-81CC-18CB228CEE33}"/>
                  </a:ext>
                </a:extLst>
              </p:cNvPr>
              <p:cNvSpPr/>
              <p:nvPr/>
            </p:nvSpPr>
            <p:spPr>
              <a:xfrm>
                <a:off x="585771" y="16648986"/>
                <a:ext cx="772106" cy="1520585"/>
              </a:xfrm>
              <a:prstGeom prst="ellips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a:extLst>
                  <a:ext uri="{FF2B5EF4-FFF2-40B4-BE49-F238E27FC236}">
                    <a16:creationId xmlns:a16="http://schemas.microsoft.com/office/drawing/2014/main" id="{072ACEB3-ED4C-43B9-B47F-6A023FCC7E15}"/>
                  </a:ext>
                </a:extLst>
              </p:cNvPr>
              <p:cNvSpPr/>
              <p:nvPr/>
            </p:nvSpPr>
            <p:spPr>
              <a:xfrm>
                <a:off x="8091200" y="18875343"/>
                <a:ext cx="772106" cy="1520585"/>
              </a:xfrm>
              <a:prstGeom prst="ellips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a:extLst>
                  <a:ext uri="{FF2B5EF4-FFF2-40B4-BE49-F238E27FC236}">
                    <a16:creationId xmlns:a16="http://schemas.microsoft.com/office/drawing/2014/main" id="{D44EFD2C-E17A-4C40-844C-868E4EF632AF}"/>
                  </a:ext>
                </a:extLst>
              </p:cNvPr>
              <p:cNvSpPr/>
              <p:nvPr/>
            </p:nvSpPr>
            <p:spPr>
              <a:xfrm>
                <a:off x="579303" y="18875343"/>
                <a:ext cx="772106" cy="1520585"/>
              </a:xfrm>
              <a:prstGeom prst="ellips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TextBox 125">
                <a:extLst>
                  <a:ext uri="{FF2B5EF4-FFF2-40B4-BE49-F238E27FC236}">
                    <a16:creationId xmlns:a16="http://schemas.microsoft.com/office/drawing/2014/main" id="{D45E07B8-319C-4C6D-8480-481DBC494DAB}"/>
                  </a:ext>
                </a:extLst>
              </p:cNvPr>
              <p:cNvSpPr txBox="1"/>
              <p:nvPr/>
            </p:nvSpPr>
            <p:spPr>
              <a:xfrm>
                <a:off x="1068236" y="16473324"/>
                <a:ext cx="873957" cy="246221"/>
              </a:xfrm>
              <a:prstGeom prst="rect">
                <a:avLst/>
              </a:prstGeom>
              <a:noFill/>
            </p:spPr>
            <p:txBody>
              <a:bodyPr wrap="none" rtlCol="0">
                <a:spAutoFit/>
              </a:bodyPr>
              <a:lstStyle/>
              <a:p>
                <a:r>
                  <a:rPr lang="en-US" sz="1000" dirty="0">
                    <a:solidFill>
                      <a:schemeClr val="tx2">
                        <a:lumMod val="50000"/>
                      </a:schemeClr>
                    </a:solidFill>
                  </a:rPr>
                  <a:t>Dusty Torus</a:t>
                </a:r>
                <a:endParaRPr lang="en-CA" sz="1000" dirty="0">
                  <a:solidFill>
                    <a:schemeClr val="tx2">
                      <a:lumMod val="50000"/>
                    </a:schemeClr>
                  </a:solidFill>
                </a:endParaRPr>
              </a:p>
            </p:txBody>
          </p:sp>
          <p:sp>
            <p:nvSpPr>
              <p:cNvPr id="127" name="TextBox 126">
                <a:extLst>
                  <a:ext uri="{FF2B5EF4-FFF2-40B4-BE49-F238E27FC236}">
                    <a16:creationId xmlns:a16="http://schemas.microsoft.com/office/drawing/2014/main" id="{FA6A4121-A5BC-4A22-A693-947E8CA07ADB}"/>
                  </a:ext>
                </a:extLst>
              </p:cNvPr>
              <p:cNvSpPr txBox="1"/>
              <p:nvPr/>
            </p:nvSpPr>
            <p:spPr>
              <a:xfrm>
                <a:off x="1127438" y="18700700"/>
                <a:ext cx="873957" cy="246221"/>
              </a:xfrm>
              <a:prstGeom prst="rect">
                <a:avLst/>
              </a:prstGeom>
              <a:noFill/>
            </p:spPr>
            <p:txBody>
              <a:bodyPr wrap="none" rtlCol="0">
                <a:spAutoFit/>
              </a:bodyPr>
              <a:lstStyle/>
              <a:p>
                <a:r>
                  <a:rPr lang="en-US" sz="1000" dirty="0">
                    <a:solidFill>
                      <a:schemeClr val="tx2">
                        <a:lumMod val="50000"/>
                      </a:schemeClr>
                    </a:solidFill>
                  </a:rPr>
                  <a:t>Dusty Torus</a:t>
                </a:r>
                <a:endParaRPr lang="en-CA" sz="1000" dirty="0">
                  <a:solidFill>
                    <a:schemeClr val="tx2">
                      <a:lumMod val="50000"/>
                    </a:schemeClr>
                  </a:solidFill>
                </a:endParaRPr>
              </a:p>
            </p:txBody>
          </p:sp>
          <p:sp>
            <p:nvSpPr>
              <p:cNvPr id="128" name="Oval 127">
                <a:extLst>
                  <a:ext uri="{FF2B5EF4-FFF2-40B4-BE49-F238E27FC236}">
                    <a16:creationId xmlns:a16="http://schemas.microsoft.com/office/drawing/2014/main" id="{B330A972-11EC-4772-BD77-CC14F481A08B}"/>
                  </a:ext>
                </a:extLst>
              </p:cNvPr>
              <p:cNvSpPr/>
              <p:nvPr/>
            </p:nvSpPr>
            <p:spPr>
              <a:xfrm>
                <a:off x="4614253" y="21568453"/>
                <a:ext cx="192824" cy="1928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9" name="Rectangle 128">
                <a:extLst>
                  <a:ext uri="{FF2B5EF4-FFF2-40B4-BE49-F238E27FC236}">
                    <a16:creationId xmlns:a16="http://schemas.microsoft.com/office/drawing/2014/main" id="{BA2D54DC-60AD-463C-B26C-86939E72DCCE}"/>
                  </a:ext>
                </a:extLst>
              </p:cNvPr>
              <p:cNvSpPr/>
              <p:nvPr/>
            </p:nvSpPr>
            <p:spPr>
              <a:xfrm>
                <a:off x="4884943" y="21614065"/>
                <a:ext cx="3193143" cy="101600"/>
              </a:xfrm>
              <a:prstGeom prst="rect">
                <a:avLst/>
              </a:prstGeom>
              <a:solidFill>
                <a:schemeClr val="accent1">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0" name="Rectangle 129">
                <a:extLst>
                  <a:ext uri="{FF2B5EF4-FFF2-40B4-BE49-F238E27FC236}">
                    <a16:creationId xmlns:a16="http://schemas.microsoft.com/office/drawing/2014/main" id="{C8D75F6F-8C95-4BF6-B4CF-C68DB936FB49}"/>
                  </a:ext>
                </a:extLst>
              </p:cNvPr>
              <p:cNvSpPr/>
              <p:nvPr/>
            </p:nvSpPr>
            <p:spPr>
              <a:xfrm>
                <a:off x="1343244" y="21614065"/>
                <a:ext cx="3193143" cy="101600"/>
              </a:xfrm>
              <a:prstGeom prst="rect">
                <a:avLst/>
              </a:prstGeom>
              <a:solidFill>
                <a:schemeClr val="accent1">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1" name="Oval 130">
                <a:extLst>
                  <a:ext uri="{FF2B5EF4-FFF2-40B4-BE49-F238E27FC236}">
                    <a16:creationId xmlns:a16="http://schemas.microsoft.com/office/drawing/2014/main" id="{AB385C7E-103F-43D4-9995-FCE1F2A24EF8}"/>
                  </a:ext>
                </a:extLst>
              </p:cNvPr>
              <p:cNvSpPr/>
              <p:nvPr/>
            </p:nvSpPr>
            <p:spPr>
              <a:xfrm>
                <a:off x="3824963" y="20745771"/>
                <a:ext cx="1758950" cy="192824"/>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2" name="Straight Arrow Connector 131">
                <a:extLst>
                  <a:ext uri="{FF2B5EF4-FFF2-40B4-BE49-F238E27FC236}">
                    <a16:creationId xmlns:a16="http://schemas.microsoft.com/office/drawing/2014/main" id="{B07A0FFE-D15B-4A7B-99DD-293BBFA1C7C3}"/>
                  </a:ext>
                </a:extLst>
              </p:cNvPr>
              <p:cNvCxnSpPr>
                <a:cxnSpLocks/>
              </p:cNvCxnSpPr>
              <p:nvPr/>
            </p:nvCxnSpPr>
            <p:spPr>
              <a:xfrm flipH="1" flipV="1">
                <a:off x="5428561" y="20842184"/>
                <a:ext cx="354542" cy="76932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0C552B49-67CE-4F0F-800D-13753AFE4EAD}"/>
                  </a:ext>
                </a:extLst>
              </p:cNvPr>
              <p:cNvCxnSpPr>
                <a:cxnSpLocks/>
              </p:cNvCxnSpPr>
              <p:nvPr/>
            </p:nvCxnSpPr>
            <p:spPr>
              <a:xfrm flipV="1">
                <a:off x="5738370" y="20813583"/>
                <a:ext cx="1315585" cy="80178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8A16A6D-1561-43CA-8C3C-C2EC58D71334}"/>
                  </a:ext>
                </a:extLst>
              </p:cNvPr>
              <p:cNvCxnSpPr>
                <a:cxnSpLocks/>
              </p:cNvCxnSpPr>
              <p:nvPr/>
            </p:nvCxnSpPr>
            <p:spPr>
              <a:xfrm flipV="1">
                <a:off x="5428561" y="20008395"/>
                <a:ext cx="1440324" cy="83378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8F5F8315-9C36-4B5D-9B13-27697498D00D}"/>
                  </a:ext>
                </a:extLst>
              </p:cNvPr>
              <p:cNvSpPr txBox="1"/>
              <p:nvPr/>
            </p:nvSpPr>
            <p:spPr>
              <a:xfrm>
                <a:off x="4704438" y="20102986"/>
                <a:ext cx="1669147" cy="415498"/>
              </a:xfrm>
              <a:prstGeom prst="rect">
                <a:avLst/>
              </a:prstGeom>
              <a:noFill/>
            </p:spPr>
            <p:txBody>
              <a:bodyPr wrap="square" rtlCol="0">
                <a:spAutoFit/>
              </a:bodyPr>
              <a:lstStyle/>
              <a:p>
                <a:pPr algn="ctr"/>
                <a:r>
                  <a:rPr lang="en-US" sz="1000" dirty="0">
                    <a:solidFill>
                      <a:srgbClr val="00B050"/>
                    </a:solidFill>
                  </a:rPr>
                  <a:t>Inverse Scattered X-Ray Photons </a:t>
                </a:r>
                <a:endParaRPr lang="en-CA" sz="1000" dirty="0">
                  <a:solidFill>
                    <a:srgbClr val="00B050"/>
                  </a:solidFill>
                </a:endParaRPr>
              </a:p>
            </p:txBody>
          </p:sp>
          <p:sp>
            <p:nvSpPr>
              <p:cNvPr id="136" name="TextBox 135">
                <a:extLst>
                  <a:ext uri="{FF2B5EF4-FFF2-40B4-BE49-F238E27FC236}">
                    <a16:creationId xmlns:a16="http://schemas.microsoft.com/office/drawing/2014/main" id="{A26B68D0-B158-4F4A-BC6D-577DF4DCA37E}"/>
                  </a:ext>
                </a:extLst>
              </p:cNvPr>
              <p:cNvSpPr txBox="1"/>
              <p:nvPr/>
            </p:nvSpPr>
            <p:spPr>
              <a:xfrm>
                <a:off x="5650755" y="20664634"/>
                <a:ext cx="1369286" cy="246221"/>
              </a:xfrm>
              <a:prstGeom prst="rect">
                <a:avLst/>
              </a:prstGeom>
              <a:noFill/>
            </p:spPr>
            <p:txBody>
              <a:bodyPr wrap="none" rtlCol="0">
                <a:spAutoFit/>
              </a:bodyPr>
              <a:lstStyle/>
              <a:p>
                <a:r>
                  <a:rPr lang="en-US" sz="1000" dirty="0">
                    <a:solidFill>
                      <a:srgbClr val="7030A0"/>
                    </a:solidFill>
                  </a:rPr>
                  <a:t>Thermal UV Photons</a:t>
                </a:r>
                <a:endParaRPr lang="en-CA" sz="1000" dirty="0">
                  <a:solidFill>
                    <a:srgbClr val="7030A0"/>
                  </a:solidFill>
                </a:endParaRPr>
              </a:p>
            </p:txBody>
          </p:sp>
          <p:sp>
            <p:nvSpPr>
              <p:cNvPr id="137" name="TextBox 136">
                <a:extLst>
                  <a:ext uri="{FF2B5EF4-FFF2-40B4-BE49-F238E27FC236}">
                    <a16:creationId xmlns:a16="http://schemas.microsoft.com/office/drawing/2014/main" id="{66C4A51A-2AD5-4A8F-A751-A9DA7BFCA0B0}"/>
                  </a:ext>
                </a:extLst>
              </p:cNvPr>
              <p:cNvSpPr txBox="1"/>
              <p:nvPr/>
            </p:nvSpPr>
            <p:spPr>
              <a:xfrm>
                <a:off x="4308081" y="20719072"/>
                <a:ext cx="837089" cy="246221"/>
              </a:xfrm>
              <a:prstGeom prst="rect">
                <a:avLst/>
              </a:prstGeom>
              <a:noFill/>
            </p:spPr>
            <p:txBody>
              <a:bodyPr wrap="none" rtlCol="0">
                <a:spAutoFit/>
              </a:bodyPr>
              <a:lstStyle/>
              <a:p>
                <a:r>
                  <a:rPr lang="en-US" sz="1000" dirty="0">
                    <a:solidFill>
                      <a:srgbClr val="0070C0"/>
                    </a:solidFill>
                  </a:rPr>
                  <a:t>Hot Corona</a:t>
                </a:r>
                <a:endParaRPr lang="en-CA" sz="1000" dirty="0">
                  <a:solidFill>
                    <a:srgbClr val="0070C0"/>
                  </a:solidFill>
                </a:endParaRPr>
              </a:p>
            </p:txBody>
          </p:sp>
          <p:sp>
            <p:nvSpPr>
              <p:cNvPr id="138" name="TextBox 137">
                <a:extLst>
                  <a:ext uri="{FF2B5EF4-FFF2-40B4-BE49-F238E27FC236}">
                    <a16:creationId xmlns:a16="http://schemas.microsoft.com/office/drawing/2014/main" id="{B42C5A8C-6224-4E25-9017-02F0675C1A03}"/>
                  </a:ext>
                </a:extLst>
              </p:cNvPr>
              <p:cNvSpPr txBox="1"/>
              <p:nvPr/>
            </p:nvSpPr>
            <p:spPr>
              <a:xfrm>
                <a:off x="5776635" y="21710476"/>
                <a:ext cx="1002197" cy="246221"/>
              </a:xfrm>
              <a:prstGeom prst="rect">
                <a:avLst/>
              </a:prstGeom>
              <a:noFill/>
            </p:spPr>
            <p:txBody>
              <a:bodyPr wrap="none" rtlCol="0">
                <a:spAutoFit/>
              </a:bodyPr>
              <a:lstStyle/>
              <a:p>
                <a:r>
                  <a:rPr lang="en-US" sz="1000" dirty="0">
                    <a:solidFill>
                      <a:schemeClr val="accent1">
                        <a:lumMod val="75000"/>
                      </a:schemeClr>
                    </a:solidFill>
                  </a:rPr>
                  <a:t>Accretion Disk</a:t>
                </a:r>
                <a:endParaRPr lang="en-CA" sz="1000" dirty="0">
                  <a:solidFill>
                    <a:schemeClr val="accent1">
                      <a:lumMod val="75000"/>
                    </a:schemeClr>
                  </a:solidFill>
                </a:endParaRPr>
              </a:p>
            </p:txBody>
          </p:sp>
          <p:sp>
            <p:nvSpPr>
              <p:cNvPr id="139" name="TextBox 138">
                <a:extLst>
                  <a:ext uri="{FF2B5EF4-FFF2-40B4-BE49-F238E27FC236}">
                    <a16:creationId xmlns:a16="http://schemas.microsoft.com/office/drawing/2014/main" id="{2D63021B-87F6-4404-A289-E2B67DC2A3F4}"/>
                  </a:ext>
                </a:extLst>
              </p:cNvPr>
              <p:cNvSpPr txBox="1"/>
              <p:nvPr/>
            </p:nvSpPr>
            <p:spPr>
              <a:xfrm>
                <a:off x="4303316" y="21758683"/>
                <a:ext cx="795411" cy="246221"/>
              </a:xfrm>
              <a:prstGeom prst="rect">
                <a:avLst/>
              </a:prstGeom>
              <a:noFill/>
            </p:spPr>
            <p:txBody>
              <a:bodyPr wrap="none" rtlCol="0">
                <a:spAutoFit/>
              </a:bodyPr>
              <a:lstStyle/>
              <a:p>
                <a:r>
                  <a:rPr lang="en-US" sz="1000" dirty="0"/>
                  <a:t>Black Hole</a:t>
                </a:r>
                <a:endParaRPr lang="en-CA" sz="1000" dirty="0"/>
              </a:p>
            </p:txBody>
          </p:sp>
          <p:sp>
            <p:nvSpPr>
              <p:cNvPr id="140" name="Oval 139">
                <a:extLst>
                  <a:ext uri="{FF2B5EF4-FFF2-40B4-BE49-F238E27FC236}">
                    <a16:creationId xmlns:a16="http://schemas.microsoft.com/office/drawing/2014/main" id="{E8A369EB-DC50-4F51-AD6A-90629B8808B7}"/>
                  </a:ext>
                </a:extLst>
              </p:cNvPr>
              <p:cNvSpPr/>
              <p:nvPr/>
            </p:nvSpPr>
            <p:spPr>
              <a:xfrm>
                <a:off x="8091200" y="20905113"/>
                <a:ext cx="772106" cy="1520585"/>
              </a:xfrm>
              <a:prstGeom prst="ellips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1" name="Oval 140">
                <a:extLst>
                  <a:ext uri="{FF2B5EF4-FFF2-40B4-BE49-F238E27FC236}">
                    <a16:creationId xmlns:a16="http://schemas.microsoft.com/office/drawing/2014/main" id="{79056523-881E-469D-BE47-571FA4E24748}"/>
                  </a:ext>
                </a:extLst>
              </p:cNvPr>
              <p:cNvSpPr/>
              <p:nvPr/>
            </p:nvSpPr>
            <p:spPr>
              <a:xfrm>
                <a:off x="579303" y="20905113"/>
                <a:ext cx="772106" cy="1520585"/>
              </a:xfrm>
              <a:prstGeom prst="ellips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2" name="TextBox 141">
                <a:extLst>
                  <a:ext uri="{FF2B5EF4-FFF2-40B4-BE49-F238E27FC236}">
                    <a16:creationId xmlns:a16="http://schemas.microsoft.com/office/drawing/2014/main" id="{DA083A7E-CF0C-4C88-8D68-DC6AC7E646F3}"/>
                  </a:ext>
                </a:extLst>
              </p:cNvPr>
              <p:cNvSpPr txBox="1"/>
              <p:nvPr/>
            </p:nvSpPr>
            <p:spPr>
              <a:xfrm>
                <a:off x="1061768" y="20729451"/>
                <a:ext cx="873957" cy="246221"/>
              </a:xfrm>
              <a:prstGeom prst="rect">
                <a:avLst/>
              </a:prstGeom>
              <a:noFill/>
            </p:spPr>
            <p:txBody>
              <a:bodyPr wrap="none" rtlCol="0">
                <a:spAutoFit/>
              </a:bodyPr>
              <a:lstStyle/>
              <a:p>
                <a:r>
                  <a:rPr lang="en-US" sz="1000" dirty="0">
                    <a:solidFill>
                      <a:schemeClr val="tx2">
                        <a:lumMod val="50000"/>
                      </a:schemeClr>
                    </a:solidFill>
                  </a:rPr>
                  <a:t>Dusty Torus</a:t>
                </a:r>
                <a:endParaRPr lang="en-CA" sz="1000" dirty="0">
                  <a:solidFill>
                    <a:schemeClr val="tx2">
                      <a:lumMod val="50000"/>
                    </a:schemeClr>
                  </a:solidFill>
                </a:endParaRPr>
              </a:p>
            </p:txBody>
          </p:sp>
          <p:sp>
            <p:nvSpPr>
              <p:cNvPr id="143" name="Oval 142">
                <a:extLst>
                  <a:ext uri="{FF2B5EF4-FFF2-40B4-BE49-F238E27FC236}">
                    <a16:creationId xmlns:a16="http://schemas.microsoft.com/office/drawing/2014/main" id="{22887EA9-48DE-49B1-BBC3-BED03AC0FFCC}"/>
                  </a:ext>
                </a:extLst>
              </p:cNvPr>
              <p:cNvSpPr/>
              <p:nvPr/>
            </p:nvSpPr>
            <p:spPr>
              <a:xfrm>
                <a:off x="4903448" y="21554795"/>
                <a:ext cx="3146817" cy="45719"/>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4" name="Oval 143">
                <a:extLst>
                  <a:ext uri="{FF2B5EF4-FFF2-40B4-BE49-F238E27FC236}">
                    <a16:creationId xmlns:a16="http://schemas.microsoft.com/office/drawing/2014/main" id="{D4426BC4-6B7B-4A7D-AA95-8181C482C6AE}"/>
                  </a:ext>
                </a:extLst>
              </p:cNvPr>
              <p:cNvSpPr/>
              <p:nvPr/>
            </p:nvSpPr>
            <p:spPr>
              <a:xfrm>
                <a:off x="1387067" y="21554795"/>
                <a:ext cx="3146817" cy="45719"/>
              </a:xfrm>
              <a:prstGeom prst="ellips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6" name="TextBox 145">
                <a:extLst>
                  <a:ext uri="{FF2B5EF4-FFF2-40B4-BE49-F238E27FC236}">
                    <a16:creationId xmlns:a16="http://schemas.microsoft.com/office/drawing/2014/main" id="{8F705060-C52D-4312-93A0-D967B3047301}"/>
                  </a:ext>
                </a:extLst>
              </p:cNvPr>
              <p:cNvSpPr txBox="1"/>
              <p:nvPr/>
            </p:nvSpPr>
            <p:spPr>
              <a:xfrm>
                <a:off x="2247601" y="21353367"/>
                <a:ext cx="1651414" cy="246221"/>
              </a:xfrm>
              <a:prstGeom prst="rect">
                <a:avLst/>
              </a:prstGeom>
              <a:noFill/>
            </p:spPr>
            <p:txBody>
              <a:bodyPr wrap="none" rtlCol="0">
                <a:spAutoFit/>
              </a:bodyPr>
              <a:lstStyle/>
              <a:p>
                <a:r>
                  <a:rPr lang="en-US" sz="1000" dirty="0">
                    <a:solidFill>
                      <a:srgbClr val="0070C0"/>
                    </a:solidFill>
                  </a:rPr>
                  <a:t>Second Thin Cool Corona</a:t>
                </a:r>
                <a:endParaRPr lang="en-CA" sz="1000" dirty="0">
                  <a:solidFill>
                    <a:srgbClr val="0070C0"/>
                  </a:solidFill>
                </a:endParaRPr>
              </a:p>
            </p:txBody>
          </p:sp>
          <p:cxnSp>
            <p:nvCxnSpPr>
              <p:cNvPr id="147" name="Straight Arrow Connector 146">
                <a:extLst>
                  <a:ext uri="{FF2B5EF4-FFF2-40B4-BE49-F238E27FC236}">
                    <a16:creationId xmlns:a16="http://schemas.microsoft.com/office/drawing/2014/main" id="{FDF52310-D510-45D2-8E68-19DE9DE49581}"/>
                  </a:ext>
                </a:extLst>
              </p:cNvPr>
              <p:cNvCxnSpPr>
                <a:cxnSpLocks/>
              </p:cNvCxnSpPr>
              <p:nvPr/>
            </p:nvCxnSpPr>
            <p:spPr>
              <a:xfrm flipV="1">
                <a:off x="5580864" y="18512669"/>
                <a:ext cx="1645008" cy="10188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2E04BFA4-9A85-470C-AFC5-97BF648B54EA}"/>
                  </a:ext>
                </a:extLst>
              </p:cNvPr>
              <p:cNvSpPr txBox="1"/>
              <p:nvPr/>
            </p:nvSpPr>
            <p:spPr>
              <a:xfrm>
                <a:off x="6875232" y="20426213"/>
                <a:ext cx="1434561" cy="400110"/>
              </a:xfrm>
              <a:prstGeom prst="rect">
                <a:avLst/>
              </a:prstGeom>
              <a:noFill/>
            </p:spPr>
            <p:txBody>
              <a:bodyPr wrap="square" rtlCol="0">
                <a:spAutoFit/>
              </a:bodyPr>
              <a:lstStyle/>
              <a:p>
                <a:pPr algn="ctr"/>
                <a:r>
                  <a:rPr lang="en-US" sz="1000" dirty="0">
                    <a:solidFill>
                      <a:srgbClr val="FF0000"/>
                    </a:solidFill>
                  </a:rPr>
                  <a:t>Cool Coronal Emission</a:t>
                </a:r>
                <a:endParaRPr lang="en-CA" sz="1000" dirty="0">
                  <a:solidFill>
                    <a:srgbClr val="FF0000"/>
                  </a:solidFill>
                </a:endParaRPr>
              </a:p>
            </p:txBody>
          </p:sp>
        </p:grpSp>
        <p:sp>
          <p:nvSpPr>
            <p:cNvPr id="150" name="Rectangle 149">
              <a:extLst>
                <a:ext uri="{FF2B5EF4-FFF2-40B4-BE49-F238E27FC236}">
                  <a16:creationId xmlns:a16="http://schemas.microsoft.com/office/drawing/2014/main" id="{735C8277-0D7A-474D-8A14-663BF92DD781}"/>
                </a:ext>
              </a:extLst>
            </p:cNvPr>
            <p:cNvSpPr/>
            <p:nvPr/>
          </p:nvSpPr>
          <p:spPr>
            <a:xfrm>
              <a:off x="330473" y="15131845"/>
              <a:ext cx="9255979" cy="73284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153" name="Picture 152" descr="A screenshot of a cell phone&#10;&#10;Description automatically generated">
            <a:extLst>
              <a:ext uri="{FF2B5EF4-FFF2-40B4-BE49-F238E27FC236}">
                <a16:creationId xmlns:a16="http://schemas.microsoft.com/office/drawing/2014/main" id="{7F8E3E2A-6EC8-4C48-A4BA-697957C96060}"/>
              </a:ext>
            </a:extLst>
          </p:cNvPr>
          <p:cNvPicPr>
            <a:picLocks noChangeAspect="1"/>
          </p:cNvPicPr>
          <p:nvPr/>
        </p:nvPicPr>
        <p:blipFill>
          <a:blip r:embed="rId4"/>
          <a:stretch>
            <a:fillRect/>
          </a:stretch>
        </p:blipFill>
        <p:spPr>
          <a:xfrm>
            <a:off x="9940375" y="15724561"/>
            <a:ext cx="9958257" cy="5448329"/>
          </a:xfrm>
          <a:prstGeom prst="rect">
            <a:avLst/>
          </a:prstGeom>
        </p:spPr>
      </p:pic>
      <p:pic>
        <p:nvPicPr>
          <p:cNvPr id="155" name="Picture 154" descr="A picture containing object, antenna&#10;&#10;Description automatically generated">
            <a:extLst>
              <a:ext uri="{FF2B5EF4-FFF2-40B4-BE49-F238E27FC236}">
                <a16:creationId xmlns:a16="http://schemas.microsoft.com/office/drawing/2014/main" id="{CC3CF172-50CD-470C-9342-10B2B1AFC93F}"/>
              </a:ext>
            </a:extLst>
          </p:cNvPr>
          <p:cNvPicPr>
            <a:picLocks noChangeAspect="1"/>
          </p:cNvPicPr>
          <p:nvPr/>
        </p:nvPicPr>
        <p:blipFill>
          <a:blip r:embed="rId5"/>
          <a:stretch>
            <a:fillRect/>
          </a:stretch>
        </p:blipFill>
        <p:spPr>
          <a:xfrm>
            <a:off x="19826988" y="30400365"/>
            <a:ext cx="9682670" cy="8558645"/>
          </a:xfrm>
          <a:prstGeom prst="rect">
            <a:avLst/>
          </a:prstGeom>
        </p:spPr>
      </p:pic>
      <p:pic>
        <p:nvPicPr>
          <p:cNvPr id="157" name="Picture 156" descr="A picture containing antenna, object&#10;&#10;Description automatically generated">
            <a:extLst>
              <a:ext uri="{FF2B5EF4-FFF2-40B4-BE49-F238E27FC236}">
                <a16:creationId xmlns:a16="http://schemas.microsoft.com/office/drawing/2014/main" id="{433BAB58-D137-4BF9-B606-F065F7BF671D}"/>
              </a:ext>
            </a:extLst>
          </p:cNvPr>
          <p:cNvPicPr>
            <a:picLocks noChangeAspect="1"/>
          </p:cNvPicPr>
          <p:nvPr/>
        </p:nvPicPr>
        <p:blipFill>
          <a:blip r:embed="rId6"/>
          <a:stretch>
            <a:fillRect/>
          </a:stretch>
        </p:blipFill>
        <p:spPr>
          <a:xfrm>
            <a:off x="20225275" y="18112737"/>
            <a:ext cx="9686100" cy="6352401"/>
          </a:xfrm>
          <a:prstGeom prst="rect">
            <a:avLst/>
          </a:prstGeom>
        </p:spPr>
      </p:pic>
      <p:pic>
        <p:nvPicPr>
          <p:cNvPr id="159" name="Picture 158" descr="A screenshot of a cell phone&#10;&#10;Description automatically generated">
            <a:extLst>
              <a:ext uri="{FF2B5EF4-FFF2-40B4-BE49-F238E27FC236}">
                <a16:creationId xmlns:a16="http://schemas.microsoft.com/office/drawing/2014/main" id="{855DF838-DDCA-4CDA-B749-E6CDA75195C0}"/>
              </a:ext>
            </a:extLst>
          </p:cNvPr>
          <p:cNvPicPr>
            <a:picLocks noChangeAspect="1"/>
          </p:cNvPicPr>
          <p:nvPr/>
        </p:nvPicPr>
        <p:blipFill>
          <a:blip r:embed="rId7"/>
          <a:stretch>
            <a:fillRect/>
          </a:stretch>
        </p:blipFill>
        <p:spPr>
          <a:xfrm>
            <a:off x="10518760" y="26864975"/>
            <a:ext cx="9084933" cy="4970520"/>
          </a:xfrm>
          <a:prstGeom prst="rect">
            <a:avLst/>
          </a:prstGeom>
        </p:spPr>
      </p:pic>
      <p:pic>
        <p:nvPicPr>
          <p:cNvPr id="161" name="Picture 160" descr="A screenshot of a cell phone&#10;&#10;Description automatically generated">
            <a:extLst>
              <a:ext uri="{FF2B5EF4-FFF2-40B4-BE49-F238E27FC236}">
                <a16:creationId xmlns:a16="http://schemas.microsoft.com/office/drawing/2014/main" id="{E51DD808-7A77-485E-A3D5-EB544204338B}"/>
              </a:ext>
            </a:extLst>
          </p:cNvPr>
          <p:cNvPicPr>
            <a:picLocks noChangeAspect="1"/>
          </p:cNvPicPr>
          <p:nvPr/>
        </p:nvPicPr>
        <p:blipFill>
          <a:blip r:embed="rId8"/>
          <a:stretch>
            <a:fillRect/>
          </a:stretch>
        </p:blipFill>
        <p:spPr>
          <a:xfrm>
            <a:off x="10342772" y="32030854"/>
            <a:ext cx="9260921" cy="5066805"/>
          </a:xfrm>
          <a:prstGeom prst="rect">
            <a:avLst/>
          </a:prstGeom>
        </p:spPr>
      </p:pic>
      <p:pic>
        <p:nvPicPr>
          <p:cNvPr id="1026" name="Picture 2">
            <a:extLst>
              <a:ext uri="{FF2B5EF4-FFF2-40B4-BE49-F238E27FC236}">
                <a16:creationId xmlns:a16="http://schemas.microsoft.com/office/drawing/2014/main" id="{E3CFD0AC-F4B3-4910-8D8A-4A987365548A}"/>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106" t="2500"/>
          <a:stretch/>
        </p:blipFill>
        <p:spPr bwMode="auto">
          <a:xfrm>
            <a:off x="596365" y="15436909"/>
            <a:ext cx="8710194" cy="9265715"/>
          </a:xfrm>
          <a:prstGeom prst="rect">
            <a:avLst/>
          </a:prstGeom>
          <a:noFill/>
          <a:extLst>
            <a:ext uri="{909E8E84-426E-40DD-AFC4-6F175D3DCCD1}">
              <a14:hiddenFill xmlns:a14="http://schemas.microsoft.com/office/drawing/2010/main">
                <a:solidFill>
                  <a:srgbClr val="FFFFFF"/>
                </a:solidFill>
              </a14:hiddenFill>
            </a:ext>
          </a:extLst>
        </p:spPr>
      </p:pic>
      <p:sp>
        <p:nvSpPr>
          <p:cNvPr id="163" name="TextBox 162">
            <a:extLst>
              <a:ext uri="{FF2B5EF4-FFF2-40B4-BE49-F238E27FC236}">
                <a16:creationId xmlns:a16="http://schemas.microsoft.com/office/drawing/2014/main" id="{F7A77018-37BB-44C6-BA91-901CC2E74114}"/>
              </a:ext>
            </a:extLst>
          </p:cNvPr>
          <p:cNvSpPr txBox="1"/>
          <p:nvPr/>
        </p:nvSpPr>
        <p:spPr>
          <a:xfrm>
            <a:off x="2550146" y="18808030"/>
            <a:ext cx="2079415" cy="523220"/>
          </a:xfrm>
          <a:prstGeom prst="rect">
            <a:avLst/>
          </a:prstGeom>
          <a:noFill/>
        </p:spPr>
        <p:txBody>
          <a:bodyPr wrap="none" rtlCol="0">
            <a:spAutoFit/>
          </a:bodyPr>
          <a:lstStyle/>
          <a:p>
            <a:r>
              <a:rPr lang="en-US" sz="2800" dirty="0"/>
              <a:t>Soft Excess</a:t>
            </a:r>
            <a:endParaRPr lang="en-CA" sz="2800" dirty="0"/>
          </a:p>
        </p:txBody>
      </p:sp>
      <p:sp>
        <p:nvSpPr>
          <p:cNvPr id="165" name="TextBox 164">
            <a:extLst>
              <a:ext uri="{FF2B5EF4-FFF2-40B4-BE49-F238E27FC236}">
                <a16:creationId xmlns:a16="http://schemas.microsoft.com/office/drawing/2014/main" id="{B67A7D2C-A243-4A6B-925B-60EE062122F3}"/>
              </a:ext>
            </a:extLst>
          </p:cNvPr>
          <p:cNvSpPr txBox="1"/>
          <p:nvPr/>
        </p:nvSpPr>
        <p:spPr>
          <a:xfrm>
            <a:off x="5683935" y="19713560"/>
            <a:ext cx="2702984" cy="523220"/>
          </a:xfrm>
          <a:prstGeom prst="rect">
            <a:avLst/>
          </a:prstGeom>
          <a:noFill/>
        </p:spPr>
        <p:txBody>
          <a:bodyPr wrap="none" rtlCol="0">
            <a:spAutoFit/>
          </a:bodyPr>
          <a:lstStyle/>
          <a:p>
            <a:r>
              <a:rPr lang="en-US" sz="2800" dirty="0"/>
              <a:t>6.4 keV Fe Line</a:t>
            </a:r>
            <a:endParaRPr lang="en-CA" sz="2800" dirty="0"/>
          </a:p>
        </p:txBody>
      </p:sp>
      <p:cxnSp>
        <p:nvCxnSpPr>
          <p:cNvPr id="166" name="Straight Arrow Connector 165">
            <a:extLst>
              <a:ext uri="{FF2B5EF4-FFF2-40B4-BE49-F238E27FC236}">
                <a16:creationId xmlns:a16="http://schemas.microsoft.com/office/drawing/2014/main" id="{A12EED9B-542D-4686-8348-F99E2413A277}"/>
              </a:ext>
            </a:extLst>
          </p:cNvPr>
          <p:cNvCxnSpPr>
            <a:cxnSpLocks/>
            <a:stCxn id="165" idx="0"/>
          </p:cNvCxnSpPr>
          <p:nvPr/>
        </p:nvCxnSpPr>
        <p:spPr>
          <a:xfrm flipV="1">
            <a:off x="7035427" y="18808030"/>
            <a:ext cx="993870" cy="9055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F7F7973E-A2F8-44F0-885E-025DE9F8B3A7}"/>
              </a:ext>
            </a:extLst>
          </p:cNvPr>
          <p:cNvCxnSpPr>
            <a:cxnSpLocks/>
            <a:stCxn id="165" idx="2"/>
          </p:cNvCxnSpPr>
          <p:nvPr/>
        </p:nvCxnSpPr>
        <p:spPr>
          <a:xfrm>
            <a:off x="7035427" y="20236780"/>
            <a:ext cx="993870" cy="16652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6F3B3FE6-4327-48FC-8E4A-10D7D5360BC8}"/>
              </a:ext>
            </a:extLst>
          </p:cNvPr>
          <p:cNvCxnSpPr>
            <a:cxnSpLocks/>
            <a:stCxn id="163" idx="2"/>
          </p:cNvCxnSpPr>
          <p:nvPr/>
        </p:nvCxnSpPr>
        <p:spPr>
          <a:xfrm flipH="1">
            <a:off x="3048000" y="19331250"/>
            <a:ext cx="541854" cy="19576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9CB616A5-47E2-4C96-9852-83BAC617A5FF}"/>
              </a:ext>
            </a:extLst>
          </p:cNvPr>
          <p:cNvCxnSpPr>
            <a:cxnSpLocks/>
            <a:stCxn id="163" idx="0"/>
          </p:cNvCxnSpPr>
          <p:nvPr/>
        </p:nvCxnSpPr>
        <p:spPr>
          <a:xfrm flipH="1" flipV="1">
            <a:off x="3193143" y="16401143"/>
            <a:ext cx="396711" cy="24068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2" name="Google Shape;61;p13" descr="SMU-shield.jpg">
            <a:extLst>
              <a:ext uri="{FF2B5EF4-FFF2-40B4-BE49-F238E27FC236}">
                <a16:creationId xmlns:a16="http://schemas.microsoft.com/office/drawing/2014/main" id="{EE8EF37E-4718-409E-8AB2-B2922B8D3090}"/>
              </a:ext>
            </a:extLst>
          </p:cNvPr>
          <p:cNvPicPr preferRelativeResize="0"/>
          <p:nvPr/>
        </p:nvPicPr>
        <p:blipFill>
          <a:blip r:embed="rId3">
            <a:alphaModFix/>
          </a:blip>
          <a:stretch>
            <a:fillRect/>
          </a:stretch>
        </p:blipFill>
        <p:spPr>
          <a:xfrm>
            <a:off x="27520886" y="730241"/>
            <a:ext cx="2219673" cy="2135104"/>
          </a:xfrm>
          <a:prstGeom prst="rect">
            <a:avLst/>
          </a:prstGeom>
          <a:noFill/>
          <a:ln>
            <a:noFill/>
          </a:ln>
        </p:spPr>
      </p:pic>
    </p:spTree>
    <p:extLst>
      <p:ext uri="{BB962C8B-B14F-4D97-AF65-F5344CB8AC3E}">
        <p14:creationId xmlns:p14="http://schemas.microsoft.com/office/powerpoint/2010/main" val="233477282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955</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Jupiter</dc:creator>
  <cp:lastModifiedBy>Derek Blue</cp:lastModifiedBy>
  <cp:revision>21</cp:revision>
  <dcterms:modified xsi:type="dcterms:W3CDTF">2020-03-27T11:39:54Z</dcterms:modified>
</cp:coreProperties>
</file>