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EFEA-E68B-3D45-B753-C0C3113FEBA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Horsehead_Colombari_96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5" b="47499"/>
          <a:stretch/>
        </p:blipFill>
        <p:spPr>
          <a:xfrm>
            <a:off x="368288" y="1506736"/>
            <a:ext cx="8465236" cy="2579762"/>
          </a:xfrm>
          <a:prstGeom prst="rect">
            <a:avLst/>
          </a:prstGeom>
        </p:spPr>
      </p:pic>
      <p:pic>
        <p:nvPicPr>
          <p:cNvPr id="8" name="Picture 7" descr="CAS-CMYK-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71" y="1640828"/>
            <a:ext cx="2182073" cy="701449"/>
          </a:xfrm>
          <a:prstGeom prst="rect">
            <a:avLst/>
          </a:prstGeom>
        </p:spPr>
      </p:pic>
      <p:pic>
        <p:nvPicPr>
          <p:cNvPr id="14" name="Picture 13" descr="starlib-logo_clear-bkgd_white-tex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3" y="1481711"/>
            <a:ext cx="1249049" cy="1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</cp:lastModifiedBy>
  <cp:revision>2</cp:revision>
  <cp:lastPrinted>2017-09-08T00:32:33Z</cp:lastPrinted>
  <dcterms:created xsi:type="dcterms:W3CDTF">2017-09-08T00:22:29Z</dcterms:created>
  <dcterms:modified xsi:type="dcterms:W3CDTF">2017-09-08T00:33:38Z</dcterms:modified>
</cp:coreProperties>
</file>