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04"/>
    <a:srgbClr val="224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8243-4ECE-4B63-9597-9C6A5FB88A3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7D44-7598-4AFA-A6EE-85F0C4F8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7F1-E650-B138-B335-C22127AB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F5E3-165C-1FCA-29F4-532E5A43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B0DE-7300-4A08-ED65-6AF4455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854-8941-4166-9A25-1A157B71C47E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EC87-8E60-24EE-3926-FC0DF7C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08E7-6197-9800-4E27-DE88DE5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3F7-1269-615E-8213-763214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AC5-9158-2287-FA1A-63C1D54B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00EE-EF88-B22D-84E5-9A1015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07C-8A5E-470E-884B-DC1ED9C4A1BF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7FED-4CD4-4B64-A70F-72FC0C4C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B200-BFA1-999C-0D31-1FCF9FEE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7EDA-BC6E-F061-AFFF-506396A9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6731-3022-B6FD-8D0E-B658DB10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7993-FBC9-248F-EAF0-FC71D55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2E1-AB0E-41EE-8156-B3B5DC9609AA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4800-63BB-F41B-53E9-A6E4307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A65-3B57-145E-7CB9-F40CC96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40D-0098-8C18-4FED-2F68AF7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5E96-3B32-EF23-D5F6-14B324AA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46E9-2B23-C544-0BAC-3F687DC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F2CF-D6E1-46D4-9E00-A2D7EB3235D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1C73-A67E-9B04-CFBA-EC6ED8EA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B804-B68C-12A2-3981-940164B0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387-6078-C4BA-6360-71D5DEEF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D1D-028C-F84F-48B8-77227BAA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F0D0-348E-F28A-F544-1CC9EA2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1385-7735-4FF9-B4C2-98FE7537335F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D9-48AA-3DE0-9842-1E56046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EFDA-0AB4-0E1F-E93D-F8AB83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9BD-8C8A-890E-9EE2-C818BBC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19D0-2012-72AE-6817-3F96587F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D908-EDCB-FEDC-7F35-B87DA036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5511-93A6-2EE1-9D6D-33E25FE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E5C-2969-4F41-AB57-307A7D92F124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8EB21-2DB7-B821-780E-DB2155A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66B5-8655-3E8B-B547-EFB1B47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28B-1567-9B36-E776-99FF0C85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59BC-100A-E041-C9C6-6BCFC374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1208-5016-C42B-5C33-884E0E9F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8DF8-5E2C-54D2-34C3-6BF1523F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E3CA-48D1-34E1-D76C-B4A6B44E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4125D-E0AE-F938-BA7D-137DBC9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D234-E99B-472C-9BCC-87537EBB2A92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450-67A1-7433-AB79-0439576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90FA-B0D8-5C2D-FFE1-B452E8C5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8658-B955-4265-F3E3-4522D34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60AC6-A5B4-C946-4ACC-EB0AE4AC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B28-FFE5-4491-A428-C4E68F8C263E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41AEF-B508-4BEE-7BD8-5070CEB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DE893-724F-4E53-37E0-975FACF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8A1E-FEAB-F1B6-401B-97EC56D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44ED-FA14-4BA5-A642-28954DA157A1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446AB-769E-3E69-8977-DBFD951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3148-6315-F32E-B61D-CFD4B9F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F2D1-84E7-3F3E-D12C-CA2D76B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E5-DEE6-F0D5-0375-F5D9654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60B-6377-2263-8A17-3E5D2F25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0D3-B13E-1DE0-10F0-616D093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549F-CC9D-4D8F-98AD-DD73E43475B5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ACF-D3B4-A46B-A8EC-C3D0B5D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9CF5-C3E9-FF10-D4CE-8D6ABB5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D4D9-7666-C28B-A6CE-D0E7C6B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A2FBF-3C62-B076-B154-AB3F93C63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1CDD-5CFC-0834-DC9D-9E27B29E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1087-68D7-26D7-DDBA-8C441BC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22D-BCCC-43A5-AF73-6C745F6B2770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A6D-79B9-165C-5961-0D235BE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11E5-4BC0-5191-1AF1-BB29486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1AB2-CCBD-8D63-6A2C-0F81BF29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C532-607D-B7D5-B459-CE55FB94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FE4-E9B3-8507-2D39-FA569177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B531-6FA2-49D5-B9DB-968DD9D22B8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2C16-9EBE-AB78-8EAD-C6315FC24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B7C3-6B3E-8143-51F5-31AFE6F4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3B9E6-26BC-6291-829E-02EC4CF6BD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88725" y="6672580"/>
            <a:ext cx="16446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2505F">
                    <a:alpha val="50000"/>
                  </a:srgbClr>
                </a:solidFill>
                <a:latin typeface="Trebuchet MS" panose="020B0603020202020204" pitchFamily="34" charset="0"/>
              </a:rPr>
              <a:t>Saipem Classification - General Use</a:t>
            </a:r>
          </a:p>
        </p:txBody>
      </p:sp>
    </p:spTree>
    <p:extLst>
      <p:ext uri="{BB962C8B-B14F-4D97-AF65-F5344CB8AC3E}">
        <p14:creationId xmlns:p14="http://schemas.microsoft.com/office/powerpoint/2010/main" val="27040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926B-591D-E7B4-3C2D-47C2D9EB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24C4E-5508-5A0E-FAE2-132536D1DCB0}"/>
              </a:ext>
            </a:extLst>
          </p:cNvPr>
          <p:cNvSpPr/>
          <p:nvPr/>
        </p:nvSpPr>
        <p:spPr>
          <a:xfrm>
            <a:off x="-24384" y="0"/>
            <a:ext cx="8863584" cy="6858000"/>
          </a:xfrm>
          <a:prstGeom prst="rect">
            <a:avLst/>
          </a:prstGeom>
          <a:solidFill>
            <a:srgbClr val="224C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41DC6-3991-1231-2E71-91EFB7FD4A7E}"/>
              </a:ext>
            </a:extLst>
          </p:cNvPr>
          <p:cNvSpPr txBox="1"/>
          <p:nvPr/>
        </p:nvSpPr>
        <p:spPr>
          <a:xfrm>
            <a:off x="603504" y="3075057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08A04"/>
                </a:solidFill>
                <a:latin typeface="TrebuchetMS-Bold"/>
              </a:rPr>
              <a:t>Drilling Machine Digital Twin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29BF2-31A0-481A-9E14-BE870EA8C008}"/>
              </a:ext>
            </a:extLst>
          </p:cNvPr>
          <p:cNvSpPr txBox="1"/>
          <p:nvPr/>
        </p:nvSpPr>
        <p:spPr>
          <a:xfrm>
            <a:off x="603504" y="4343400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23 Juillet 2025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896843-D3ED-1C42-BF88-CA1397B9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04" y="480164"/>
            <a:ext cx="29718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F478E-F068-7797-0EFA-16173A01EA23}"/>
              </a:ext>
            </a:extLst>
          </p:cNvPr>
          <p:cNvSpPr txBox="1"/>
          <p:nvPr/>
        </p:nvSpPr>
        <p:spPr>
          <a:xfrm>
            <a:off x="603504" y="6147003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Lin </a:t>
            </a:r>
            <a:r>
              <a:rPr lang="fr-FR" sz="2400" b="1" dirty="0">
                <a:solidFill>
                  <a:schemeClr val="bg1"/>
                </a:solidFill>
                <a:latin typeface="TrebuchetMS-Bold"/>
              </a:rPr>
              <a:t>Jérôme</a:t>
            </a:r>
            <a:endParaRPr lang="en-US" sz="2400" b="1" dirty="0">
              <a:solidFill>
                <a:schemeClr val="bg1"/>
              </a:solidFill>
              <a:latin typeface="TrebuchetMS-Bold"/>
            </a:endParaRPr>
          </a:p>
        </p:txBody>
      </p:sp>
    </p:spTree>
    <p:extLst>
      <p:ext uri="{BB962C8B-B14F-4D97-AF65-F5344CB8AC3E}">
        <p14:creationId xmlns:p14="http://schemas.microsoft.com/office/powerpoint/2010/main" val="37996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937D-060A-B0C6-4C58-7D30CD1F5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FD82B-C3AB-2FBA-B04D-E193F483B2C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4EDAD5-BB24-B894-DF9A-8F71F8B594A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Jumeau numérique</a:t>
              </a:r>
              <a:endParaRPr lang="en-US" b="1" dirty="0"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D6E4E5-6AB7-4D67-77E0-8BDD024326EB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E90A5D0-F038-0DF5-E926-FB7CEF6B14E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3D4C1BF-2882-815C-8CDA-6DE373B75D31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D2B006-FB23-DC27-384F-6B57E0527995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74EA49-EB46-1D7D-717A-8907D5473247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|2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BD7467FD-70C1-8F3D-BED4-D04701B35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01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36D10-1B1B-1B19-B508-01324FB76CF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9C298-021B-1C96-43E2-36E49BFCA301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Unity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01DA2C-39B4-31A6-4ED5-F73D37213BD9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C4AB22-EA64-EFAD-389E-AA38BC3672A7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C7E8DF-75BC-BF6B-ADBB-B8A63B93C7EF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6BA2F7A-9695-740D-9F66-E3CB53CB6231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AC283-95A0-0339-34EA-A20FBD19546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|3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32B39DBA-F25D-DB45-B23F-C654978009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917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60C2-F7D6-B8FD-3EA2-D7093568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78164B-991F-E76A-D6C0-F16093F84E81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C2F4-96AE-DA94-1711-4D56B1815ECF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Menu Principal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8CA908-217B-D989-22B9-CF2BA7AAA96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8C3157-16D5-3BC3-1BFB-A5C7A83F9BE3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800E49C-EEC3-4F4A-FA12-BE3F80997F3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8032714-6E5E-D09E-E81F-1906F3851C0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559F19-A423-A3F3-DF83-794D764AD544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0B11C8B0-4666-97A3-8F92-56E5D54D8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534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2EAE4-7CBA-8AE2-A29C-4F7F1289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0ADB4F-65BB-B07B-C91E-A522893F1A04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87DB5-406B-FA44-2056-57C0E539B306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</a:t>
              </a:r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Drilling Mode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1FC1D3-7462-223E-C1A7-BCEEDAB5267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1AD2E0-D324-CF3B-C6EC-B804D93FEE9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C2DC9F3-8CEB-4F94-792F-9858B58B95A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F8CBEE4-9F02-8995-CB36-859158FC847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4AB84-7074-D51D-33B8-F7AA2AD7105A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98C69BD5-BDA8-8408-FACA-5230E7B56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5858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B88CD-AE47-C274-2577-20BDE945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22972-E8EA-0D46-B63F-DF417A7DD3E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3F287C-DACF-0617-1FDD-9F6B1CB44984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</a:t>
              </a:r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Replay Mode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8A477F-63FE-500F-CAC4-05D7180770F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1BF722-E9F1-1CB2-AFFF-DD2916499395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5BB1152-CB03-7D17-3C34-499E2921E01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0A9A476-8127-BF7A-4A7C-E2B182AEC634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CC9643-896F-78BF-C95D-D9DABAE7EA85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2B560FDA-7A4E-503E-465D-1F4135B5B5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0193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408C0-3DA0-531A-2F9A-797500CC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40CA8-DE5F-3DCE-8739-7D6DA7E8B93D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13D10-F98B-DC22-526B-B070B042C10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Manuel </a:t>
              </a:r>
              <a:r>
                <a:rPr lang="en-US" sz="3600" b="1" dirty="0" err="1">
                  <a:solidFill>
                    <a:srgbClr val="22505F"/>
                  </a:solidFill>
                  <a:latin typeface="TrebuchetMS-Bold"/>
                </a:rPr>
                <a:t>d’utilisation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BBEA04-0E63-6DB0-71C9-44D9C7F9473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F59F79-DFA2-1306-BDF7-AEE17A2D0C2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598D20F-F431-E3EE-22E7-F884ECB2D14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4B7FFB-CD19-1A38-4293-0D0D7A2B5ABF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E335B7-7001-1A2A-DC3B-45B4F4530D0B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C0123F78-18C7-8D66-477D-218F762C2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143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824E-8942-7E85-676B-DBA7C3D83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78D94-1D22-6DDC-8CFB-9BD403A08CD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F237A4-EBD6-9464-17AC-69F653E6952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Perspectives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98CCFC-5A8A-1356-8D57-DE6AB7BA0434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7DD409C-70B5-4C45-2F00-699986C9EA6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E4B4131-D51E-3997-C59E-FFCC01E16D02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12604F-ED00-69C1-CCCD-EEBEB4F44BBB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783E28-CD9F-89D8-7982-C253A1C2638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866F9A0B-94C0-F2C0-22E8-931329247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016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97eb324-6c8f-4366-ba47-706b295f9115}" enabled="1" method="Standard" siteId="{7a823e81-3527-485c-a629-67235afb2fa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Trebuchet MS</vt:lpstr>
      <vt:lpstr>TrebuchetMS-Bold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Jerome (External)</dc:creator>
  <cp:lastModifiedBy>Lin Jerome (External)</cp:lastModifiedBy>
  <cp:revision>11</cp:revision>
  <dcterms:created xsi:type="dcterms:W3CDTF">2025-07-10T09:16:16Z</dcterms:created>
  <dcterms:modified xsi:type="dcterms:W3CDTF">2025-07-10T13:48:11Z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Saipem Classification - General Use</vt:lpwstr>
  </property>
</Properties>
</file>