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A04"/>
    <a:srgbClr val="224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8243-4ECE-4B63-9597-9C6A5FB88A33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F7D44-7598-4AFA-A6EE-85F0C4F8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7F1-E650-B138-B335-C22127AB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F5E3-165C-1FCA-29F4-532E5A43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B0DE-7300-4A08-ED65-6AF4455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854-8941-4166-9A25-1A157B71C47E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EC87-8E60-24EE-3926-FC0DF7C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08E7-6197-9800-4E27-DE88DE5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43F7-1269-615E-8213-763214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6AC5-9158-2287-FA1A-63C1D54B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00EE-EF88-B22D-84E5-9A1015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B07C-8A5E-470E-884B-DC1ED9C4A1BF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7FED-4CD4-4B64-A70F-72FC0C4C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B200-BFA1-999C-0D31-1FCF9FEE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C7EDA-BC6E-F061-AFFF-506396A9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B6731-3022-B6FD-8D0E-B658DB10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7993-FBC9-248F-EAF0-FC71D55B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2E1-AB0E-41EE-8156-B3B5DC9609AA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4800-63BB-F41B-53E9-A6E4307B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A65-3B57-145E-7CB9-F40CC96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A40D-0098-8C18-4FED-2F68AF7D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5E96-3B32-EF23-D5F6-14B324AA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46E9-2B23-C544-0BAC-3F687DCE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F2CF-D6E1-46D4-9E00-A2D7EB3235DC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1C73-A67E-9B04-CFBA-EC6ED8EA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B804-B68C-12A2-3981-940164B0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1387-6078-C4BA-6360-71D5DEEF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AD1D-028C-F84F-48B8-77227BAA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F0D0-348E-F28A-F544-1CC9EA2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1385-7735-4FF9-B4C2-98FE7537335F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D9-48AA-3DE0-9842-1E56046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EFDA-0AB4-0E1F-E93D-F8AB83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9BD-8C8A-890E-9EE2-C818BBC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19D0-2012-72AE-6817-3F96587F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0D908-EDCB-FEDC-7F35-B87DA036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5511-93A6-2EE1-9D6D-33E25FEE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E5C-2969-4F41-AB57-307A7D92F124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8EB21-2DB7-B821-780E-DB2155AD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66B5-8655-3E8B-B547-EFB1B47F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E28B-1567-9B36-E776-99FF0C85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59BC-100A-E041-C9C6-6BCFC374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91208-5016-C42B-5C33-884E0E9F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68DF8-5E2C-54D2-34C3-6BF1523F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E3CA-48D1-34E1-D76C-B4A6B44E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4125D-E0AE-F938-BA7D-137DBC9E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D234-E99B-472C-9BCC-87537EBB2A92}" type="datetime1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450-67A1-7433-AB79-04395764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90FA-B0D8-5C2D-FFE1-B452E8C5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8658-B955-4265-F3E3-4522D34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60AC6-A5B4-C946-4ACC-EB0AE4AC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CB28-FFE5-4491-A428-C4E68F8C263E}" type="datetime1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41AEF-B508-4BEE-7BD8-5070CEB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DE893-724F-4E53-37E0-975FACF5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08A1E-FEAB-F1B6-401B-97EC56DC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44ED-FA14-4BA5-A642-28954DA157A1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446AB-769E-3E69-8977-DBFD951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3148-6315-F32E-B61D-CFD4B9FC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F2D1-84E7-3F3E-D12C-CA2D76B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FE5-DEE6-F0D5-0375-F5D9654B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60B-6377-2263-8A17-3E5D2F25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C0D3-B13E-1DE0-10F0-616D093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549F-CC9D-4D8F-98AD-DD73E43475B5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DACF-D3B4-A46B-A8EC-C3D0B5DB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69CF5-C3E9-FF10-D4CE-8D6ABB51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D4D9-7666-C28B-A6CE-D0E7C6B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A2FBF-3C62-B076-B154-AB3F93C63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1CDD-5CFC-0834-DC9D-9E27B29E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1087-68D7-26D7-DDBA-8C441BC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B22D-BCCC-43A5-AF73-6C745F6B2770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9A6D-79B9-165C-5961-0D235BEB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11E5-4BC0-5191-1AF1-BB29486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51AB2-CCBD-8D63-6A2C-0F81BF29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C532-607D-B7D5-B459-CE55FB94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8FE4-E9B3-8507-2D39-FA569177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2B531-6FA2-49D5-B9DB-968DD9D22B8C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2C16-9EBE-AB78-8EAD-C6315FC24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B7C3-6B3E-8143-51F5-31AFE6F4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3B9E6-26BC-6291-829E-02EC4CF6BD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88725" y="6672580"/>
            <a:ext cx="16446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2505F">
                    <a:alpha val="50000"/>
                  </a:srgbClr>
                </a:solidFill>
                <a:latin typeface="Trebuchet MS" panose="020B0603020202020204" pitchFamily="34" charset="0"/>
              </a:rPr>
              <a:t>Saipem Classification - General Use</a:t>
            </a:r>
          </a:p>
        </p:txBody>
      </p:sp>
    </p:spTree>
    <p:extLst>
      <p:ext uri="{BB962C8B-B14F-4D97-AF65-F5344CB8AC3E}">
        <p14:creationId xmlns:p14="http://schemas.microsoft.com/office/powerpoint/2010/main" val="27040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926B-591D-E7B4-3C2D-47C2D9EB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224C4E-5508-5A0E-FAE2-132536D1DCB0}"/>
              </a:ext>
            </a:extLst>
          </p:cNvPr>
          <p:cNvSpPr/>
          <p:nvPr/>
        </p:nvSpPr>
        <p:spPr>
          <a:xfrm>
            <a:off x="-24384" y="0"/>
            <a:ext cx="8863584" cy="6858000"/>
          </a:xfrm>
          <a:prstGeom prst="rect">
            <a:avLst/>
          </a:prstGeom>
          <a:solidFill>
            <a:srgbClr val="224C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41DC6-3991-1231-2E71-91EFB7FD4A7E}"/>
              </a:ext>
            </a:extLst>
          </p:cNvPr>
          <p:cNvSpPr txBox="1"/>
          <p:nvPr/>
        </p:nvSpPr>
        <p:spPr>
          <a:xfrm>
            <a:off x="603504" y="3075057"/>
            <a:ext cx="760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08A04"/>
                </a:solidFill>
                <a:latin typeface="TrebuchetMS-Bold"/>
              </a:rPr>
              <a:t>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29BF2-31A0-481A-9E14-BE870EA8C008}"/>
              </a:ext>
            </a:extLst>
          </p:cNvPr>
          <p:cNvSpPr txBox="1"/>
          <p:nvPr/>
        </p:nvSpPr>
        <p:spPr>
          <a:xfrm>
            <a:off x="603504" y="4343400"/>
            <a:ext cx="760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rebuchetMS-Bold"/>
              </a:rPr>
              <a:t>Date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896843-D3ED-1C42-BF88-CA1397B9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04" y="480164"/>
            <a:ext cx="2971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36D10-1B1B-1B19-B508-01324FB76CF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9C298-021B-1C96-43E2-36E49BFCA301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Title</a:t>
              </a:r>
              <a:r>
                <a:rPr lang="en-US" b="1" dirty="0">
                  <a:latin typeface="TrebuchetMS-Bold"/>
                </a:rPr>
                <a:t>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01DA2C-39B4-31A6-4ED5-F73D37213BD9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EC4AB22-EA64-EFAD-389E-AA38BC3672A7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EC7E8DF-75BC-BF6B-ADBB-B8A63B93C7EF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6BA2F7A-9695-740D-9F66-E3CB53CB6231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2AC283-95A0-0339-34EA-A20FBD195466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32B39DBA-F25D-DB45-B23F-C654978009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19178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97eb324-6c8f-4366-ba47-706b295f9115}" enabled="1" method="Standard" siteId="{7a823e81-3527-485c-a629-67235afb2fa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Trebuchet MS</vt:lpstr>
      <vt:lpstr>TrebuchetMS-Bold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Jerome (External)</dc:creator>
  <cp:lastModifiedBy>Lin Jerome (External)</cp:lastModifiedBy>
  <cp:revision>7</cp:revision>
  <dcterms:created xsi:type="dcterms:W3CDTF">2025-07-10T09:16:16Z</dcterms:created>
  <dcterms:modified xsi:type="dcterms:W3CDTF">2025-07-10T09:40:34Z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Saipem Classification - General Use</vt:lpwstr>
  </property>
</Properties>
</file>