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0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80" r:id="rId2"/>
    <p:sldId id="258" r:id="rId3"/>
    <p:sldId id="259" r:id="rId4"/>
    <p:sldId id="282" r:id="rId5"/>
    <p:sldId id="286" r:id="rId6"/>
    <p:sldId id="284" r:id="rId7"/>
    <p:sldId id="264" r:id="rId8"/>
    <p:sldId id="285" r:id="rId9"/>
    <p:sldId id="289" r:id="rId10"/>
    <p:sldId id="290" r:id="rId11"/>
    <p:sldId id="293" r:id="rId12"/>
    <p:sldId id="294" r:id="rId13"/>
    <p:sldId id="292" r:id="rId14"/>
    <p:sldId id="268" r:id="rId15"/>
    <p:sldId id="295" r:id="rId16"/>
    <p:sldId id="299" r:id="rId17"/>
    <p:sldId id="297" r:id="rId18"/>
    <p:sldId id="296" r:id="rId19"/>
    <p:sldId id="274" r:id="rId20"/>
    <p:sldId id="300" r:id="rId21"/>
    <p:sldId id="301" r:id="rId22"/>
    <p:sldId id="302" r:id="rId23"/>
    <p:sldId id="303" r:id="rId24"/>
    <p:sldId id="271" r:id="rId25"/>
    <p:sldId id="288" r:id="rId26"/>
    <p:sldId id="283" r:id="rId27"/>
    <p:sldId id="304" r:id="rId28"/>
    <p:sldId id="305" r:id="rId29"/>
    <p:sldId id="306" r:id="rId30"/>
    <p:sldId id="307" r:id="rId31"/>
    <p:sldId id="310" r:id="rId32"/>
    <p:sldId id="311" r:id="rId33"/>
    <p:sldId id="312" r:id="rId34"/>
    <p:sldId id="279" r:id="rId35"/>
  </p:sldIdLst>
  <p:sldSz cx="9144000" cy="5143500" type="screen16x9"/>
  <p:notesSz cx="6858000" cy="9144000"/>
  <p:custDataLst>
    <p:tags r:id="rId3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p15:clr>
            <a:srgbClr val="A4A3A4"/>
          </p15:clr>
        </p15:guide>
        <p15:guide id="2" pos="2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838"/>
    <a:srgbClr val="62325B"/>
    <a:srgbClr val="F2F2F2"/>
    <a:srgbClr val="A276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38" autoAdjust="0"/>
    <p:restoredTop sz="94660"/>
  </p:normalViewPr>
  <p:slideViewPr>
    <p:cSldViewPr snapToGrid="0" showGuides="1">
      <p:cViewPr>
        <p:scale>
          <a:sx n="100" d="100"/>
          <a:sy n="100" d="100"/>
        </p:scale>
        <p:origin x="773" y="240"/>
      </p:cViewPr>
      <p:guideLst>
        <p:guide orient="horz" pos="1872"/>
        <p:guide pos="29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14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9149"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EC6C9-C5A8-473B-81B6-45D33E832DDD}" type="datetimeFigureOut">
              <a:rPr lang="zh-CN" altLang="en-US" smtClean="0"/>
              <a:t>2024-05-23</a:t>
            </a:fld>
            <a:endParaRPr lang="zh-CN" altLang="en-US"/>
          </a:p>
        </p:txBody>
      </p:sp>
      <p:sp>
        <p:nvSpPr>
          <p:cNvPr id="1049150"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9151"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9152"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9153"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7B7F2-C727-4CF0-854B-574BEDD8A17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4</a:t>
            </a:fld>
            <a:endParaRPr lang="zh-CN" altLang="en-US"/>
          </a:p>
        </p:txBody>
      </p:sp>
    </p:spTree>
    <p:extLst>
      <p:ext uri="{BB962C8B-B14F-4D97-AF65-F5344CB8AC3E}">
        <p14:creationId xmlns:p14="http://schemas.microsoft.com/office/powerpoint/2010/main" val="3386845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22</a:t>
            </a:fld>
            <a:endParaRPr lang="zh-CN" altLang="en-US"/>
          </a:p>
        </p:txBody>
      </p:sp>
    </p:spTree>
    <p:extLst>
      <p:ext uri="{BB962C8B-B14F-4D97-AF65-F5344CB8AC3E}">
        <p14:creationId xmlns:p14="http://schemas.microsoft.com/office/powerpoint/2010/main" val="3795429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23</a:t>
            </a:fld>
            <a:endParaRPr lang="zh-CN" altLang="en-US"/>
          </a:p>
        </p:txBody>
      </p:sp>
    </p:spTree>
    <p:extLst>
      <p:ext uri="{BB962C8B-B14F-4D97-AF65-F5344CB8AC3E}">
        <p14:creationId xmlns:p14="http://schemas.microsoft.com/office/powerpoint/2010/main" val="1400255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26</a:t>
            </a:fld>
            <a:endParaRPr lang="zh-CN" altLang="en-US"/>
          </a:p>
        </p:txBody>
      </p:sp>
    </p:spTree>
    <p:extLst>
      <p:ext uri="{BB962C8B-B14F-4D97-AF65-F5344CB8AC3E}">
        <p14:creationId xmlns:p14="http://schemas.microsoft.com/office/powerpoint/2010/main" val="1123658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27</a:t>
            </a:fld>
            <a:endParaRPr lang="zh-CN" altLang="en-US"/>
          </a:p>
        </p:txBody>
      </p:sp>
    </p:spTree>
    <p:extLst>
      <p:ext uri="{BB962C8B-B14F-4D97-AF65-F5344CB8AC3E}">
        <p14:creationId xmlns:p14="http://schemas.microsoft.com/office/powerpoint/2010/main" val="3818996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28</a:t>
            </a:fld>
            <a:endParaRPr lang="zh-CN" altLang="en-US"/>
          </a:p>
        </p:txBody>
      </p:sp>
    </p:spTree>
    <p:extLst>
      <p:ext uri="{BB962C8B-B14F-4D97-AF65-F5344CB8AC3E}">
        <p14:creationId xmlns:p14="http://schemas.microsoft.com/office/powerpoint/2010/main" val="634088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29</a:t>
            </a:fld>
            <a:endParaRPr lang="zh-CN" altLang="en-US"/>
          </a:p>
        </p:txBody>
      </p:sp>
    </p:spTree>
    <p:extLst>
      <p:ext uri="{BB962C8B-B14F-4D97-AF65-F5344CB8AC3E}">
        <p14:creationId xmlns:p14="http://schemas.microsoft.com/office/powerpoint/2010/main" val="2190522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30</a:t>
            </a:fld>
            <a:endParaRPr lang="zh-CN" altLang="en-US"/>
          </a:p>
        </p:txBody>
      </p:sp>
    </p:spTree>
    <p:extLst>
      <p:ext uri="{BB962C8B-B14F-4D97-AF65-F5344CB8AC3E}">
        <p14:creationId xmlns:p14="http://schemas.microsoft.com/office/powerpoint/2010/main" val="1885444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31</a:t>
            </a:fld>
            <a:endParaRPr lang="zh-CN" altLang="en-US"/>
          </a:p>
        </p:txBody>
      </p:sp>
    </p:spTree>
    <p:extLst>
      <p:ext uri="{BB962C8B-B14F-4D97-AF65-F5344CB8AC3E}">
        <p14:creationId xmlns:p14="http://schemas.microsoft.com/office/powerpoint/2010/main" val="118230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32</a:t>
            </a:fld>
            <a:endParaRPr lang="zh-CN" altLang="en-US"/>
          </a:p>
        </p:txBody>
      </p:sp>
    </p:spTree>
    <p:extLst>
      <p:ext uri="{BB962C8B-B14F-4D97-AF65-F5344CB8AC3E}">
        <p14:creationId xmlns:p14="http://schemas.microsoft.com/office/powerpoint/2010/main" val="695512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33</a:t>
            </a:fld>
            <a:endParaRPr lang="zh-CN" altLang="en-US"/>
          </a:p>
        </p:txBody>
      </p:sp>
    </p:spTree>
    <p:extLst>
      <p:ext uri="{BB962C8B-B14F-4D97-AF65-F5344CB8AC3E}">
        <p14:creationId xmlns:p14="http://schemas.microsoft.com/office/powerpoint/2010/main" val="4260554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5</a:t>
            </a:fld>
            <a:endParaRPr lang="zh-CN" altLang="en-US"/>
          </a:p>
        </p:txBody>
      </p:sp>
    </p:spTree>
    <p:extLst>
      <p:ext uri="{BB962C8B-B14F-4D97-AF65-F5344CB8AC3E}">
        <p14:creationId xmlns:p14="http://schemas.microsoft.com/office/powerpoint/2010/main" val="2378895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6</a:t>
            </a:fld>
            <a:endParaRPr lang="zh-CN" altLang="en-US"/>
          </a:p>
        </p:txBody>
      </p:sp>
    </p:spTree>
    <p:extLst>
      <p:ext uri="{BB962C8B-B14F-4D97-AF65-F5344CB8AC3E}">
        <p14:creationId xmlns:p14="http://schemas.microsoft.com/office/powerpoint/2010/main" val="3023939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15</a:t>
            </a:fld>
            <a:endParaRPr lang="zh-CN" altLang="en-US"/>
          </a:p>
        </p:txBody>
      </p:sp>
    </p:spTree>
    <p:extLst>
      <p:ext uri="{BB962C8B-B14F-4D97-AF65-F5344CB8AC3E}">
        <p14:creationId xmlns:p14="http://schemas.microsoft.com/office/powerpoint/2010/main" val="3989234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16</a:t>
            </a:fld>
            <a:endParaRPr lang="zh-CN" altLang="en-US"/>
          </a:p>
        </p:txBody>
      </p:sp>
    </p:spTree>
    <p:extLst>
      <p:ext uri="{BB962C8B-B14F-4D97-AF65-F5344CB8AC3E}">
        <p14:creationId xmlns:p14="http://schemas.microsoft.com/office/powerpoint/2010/main" val="555810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17</a:t>
            </a:fld>
            <a:endParaRPr lang="zh-CN" altLang="en-US"/>
          </a:p>
        </p:txBody>
      </p:sp>
    </p:spTree>
    <p:extLst>
      <p:ext uri="{BB962C8B-B14F-4D97-AF65-F5344CB8AC3E}">
        <p14:creationId xmlns:p14="http://schemas.microsoft.com/office/powerpoint/2010/main" val="11948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18</a:t>
            </a:fld>
            <a:endParaRPr lang="zh-CN" altLang="en-US"/>
          </a:p>
        </p:txBody>
      </p:sp>
    </p:spTree>
    <p:extLst>
      <p:ext uri="{BB962C8B-B14F-4D97-AF65-F5344CB8AC3E}">
        <p14:creationId xmlns:p14="http://schemas.microsoft.com/office/powerpoint/2010/main" val="3855622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20</a:t>
            </a:fld>
            <a:endParaRPr lang="zh-CN" altLang="en-US"/>
          </a:p>
        </p:txBody>
      </p:sp>
    </p:spTree>
    <p:extLst>
      <p:ext uri="{BB962C8B-B14F-4D97-AF65-F5344CB8AC3E}">
        <p14:creationId xmlns:p14="http://schemas.microsoft.com/office/powerpoint/2010/main" val="137090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幻灯片图像占位符 1"/>
          <p:cNvSpPr>
            <a:spLocks noGrp="1" noRot="1" noChangeAspect="1"/>
          </p:cNvSpPr>
          <p:nvPr>
            <p:ph type="sldImg"/>
          </p:nvPr>
        </p:nvSpPr>
        <p:spPr/>
      </p:sp>
      <p:sp>
        <p:nvSpPr>
          <p:cNvPr id="1048628" name="备注占位符 2"/>
          <p:cNvSpPr>
            <a:spLocks noGrp="1"/>
          </p:cNvSpPr>
          <p:nvPr>
            <p:ph type="body" idx="1"/>
          </p:nvPr>
        </p:nvSpPr>
        <p:spPr/>
        <p:txBody>
          <a:bodyPr/>
          <a:lstStyle/>
          <a:p>
            <a:endParaRPr lang="zh-CN" altLang="en-US"/>
          </a:p>
        </p:txBody>
      </p:sp>
      <p:sp>
        <p:nvSpPr>
          <p:cNvPr id="1048629" name="灯片编号占位符 3"/>
          <p:cNvSpPr>
            <a:spLocks noGrp="1"/>
          </p:cNvSpPr>
          <p:nvPr>
            <p:ph type="sldNum" sz="quarter" idx="10"/>
          </p:nvPr>
        </p:nvSpPr>
        <p:spPr/>
        <p:txBody>
          <a:bodyPr/>
          <a:lstStyle/>
          <a:p>
            <a:fld id="{82CB7059-5012-4BE8-B9AC-16C559751B59}" type="slidenum">
              <a:rPr lang="zh-CN" altLang="en-US" smtClean="0"/>
              <a:t>21</a:t>
            </a:fld>
            <a:endParaRPr lang="zh-CN" altLang="en-US"/>
          </a:p>
        </p:txBody>
      </p:sp>
    </p:spTree>
    <p:extLst>
      <p:ext uri="{BB962C8B-B14F-4D97-AF65-F5344CB8AC3E}">
        <p14:creationId xmlns:p14="http://schemas.microsoft.com/office/powerpoint/2010/main" val="4095006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9055" name="Date Placeholder 1"/>
          <p:cNvSpPr>
            <a:spLocks noGrp="1"/>
          </p:cNvSpPr>
          <p:nvPr>
            <p:ph type="dt" sz="half" idx="10"/>
          </p:nvPr>
        </p:nvSpPr>
        <p:spPr/>
        <p:txBody>
          <a:bodyPr/>
          <a:lstStyle/>
          <a:p>
            <a:fld id="{4049A8EC-1E49-424C-BCFA-572FFAE717EA}" type="datetime1">
              <a:rPr lang="zh-CN" altLang="en-US" smtClean="0"/>
              <a:t>2024-05-23</a:t>
            </a:fld>
            <a:endParaRPr lang="zh-CN" altLang="en-US"/>
          </a:p>
        </p:txBody>
      </p:sp>
      <p:sp>
        <p:nvSpPr>
          <p:cNvPr id="1049056" name="Footer Placeholder 2"/>
          <p:cNvSpPr>
            <a:spLocks noGrp="1"/>
          </p:cNvSpPr>
          <p:nvPr>
            <p:ph type="ftr" sz="quarter" idx="11"/>
          </p:nvPr>
        </p:nvSpPr>
        <p:spPr/>
        <p:txBody>
          <a:bodyPr/>
          <a:lstStyle/>
          <a:p>
            <a:endParaRPr lang="zh-CN" altLang="en-US"/>
          </a:p>
        </p:txBody>
      </p:sp>
      <p:sp>
        <p:nvSpPr>
          <p:cNvPr id="1049057" name="Slide Number Placeholder 3"/>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959"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1048960"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961"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1048962" name="Date Placeholder 4"/>
          <p:cNvSpPr>
            <a:spLocks noGrp="1"/>
          </p:cNvSpPr>
          <p:nvPr>
            <p:ph type="dt" sz="half" idx="10"/>
          </p:nvPr>
        </p:nvSpPr>
        <p:spPr/>
        <p:txBody>
          <a:bodyPr/>
          <a:lstStyle/>
          <a:p>
            <a:fld id="{1FEB1135-D26A-4F8E-9CC5-4D04C5CB626D}" type="datetime1">
              <a:rPr lang="zh-CN" altLang="en-US" smtClean="0"/>
              <a:t>2024-05-23</a:t>
            </a:fld>
            <a:endParaRPr lang="zh-CN" altLang="en-US"/>
          </a:p>
        </p:txBody>
      </p:sp>
      <p:sp>
        <p:nvSpPr>
          <p:cNvPr id="1048963" name="Footer Placeholder 5"/>
          <p:cNvSpPr>
            <a:spLocks noGrp="1"/>
          </p:cNvSpPr>
          <p:nvPr>
            <p:ph type="ftr" sz="quarter" idx="11"/>
          </p:nvPr>
        </p:nvSpPr>
        <p:spPr/>
        <p:txBody>
          <a:bodyPr/>
          <a:lstStyle/>
          <a:p>
            <a:endParaRPr lang="zh-CN" altLang="en-US"/>
          </a:p>
        </p:txBody>
      </p:sp>
      <p:sp>
        <p:nvSpPr>
          <p:cNvPr id="1048964"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980"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1048981"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1048982"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1048983" name="Date Placeholder 4"/>
          <p:cNvSpPr>
            <a:spLocks noGrp="1"/>
          </p:cNvSpPr>
          <p:nvPr>
            <p:ph type="dt" sz="half" idx="10"/>
          </p:nvPr>
        </p:nvSpPr>
        <p:spPr/>
        <p:txBody>
          <a:bodyPr/>
          <a:lstStyle/>
          <a:p>
            <a:fld id="{CA760BCF-A029-48C8-8958-0A70B38BB1DC}" type="datetime1">
              <a:rPr lang="zh-CN" altLang="en-US" smtClean="0"/>
              <a:t>2024-05-23</a:t>
            </a:fld>
            <a:endParaRPr lang="zh-CN" altLang="en-US"/>
          </a:p>
        </p:txBody>
      </p:sp>
      <p:sp>
        <p:nvSpPr>
          <p:cNvPr id="1048984" name="Footer Placeholder 5"/>
          <p:cNvSpPr>
            <a:spLocks noGrp="1"/>
          </p:cNvSpPr>
          <p:nvPr>
            <p:ph type="ftr" sz="quarter" idx="11"/>
          </p:nvPr>
        </p:nvSpPr>
        <p:spPr/>
        <p:txBody>
          <a:bodyPr/>
          <a:lstStyle/>
          <a:p>
            <a:endParaRPr lang="zh-CN" altLang="en-US"/>
          </a:p>
        </p:txBody>
      </p:sp>
      <p:sp>
        <p:nvSpPr>
          <p:cNvPr id="1048985"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954" name="Title 1"/>
          <p:cNvSpPr>
            <a:spLocks noGrp="1"/>
          </p:cNvSpPr>
          <p:nvPr>
            <p:ph type="title"/>
          </p:nvPr>
        </p:nvSpPr>
        <p:spPr/>
        <p:txBody>
          <a:bodyPr/>
          <a:lstStyle/>
          <a:p>
            <a:r>
              <a:rPr lang="zh-CN" altLang="en-US"/>
              <a:t>单击此处编辑母版标题样式</a:t>
            </a:r>
            <a:endParaRPr lang="en-US" dirty="0"/>
          </a:p>
        </p:txBody>
      </p:sp>
      <p:sp>
        <p:nvSpPr>
          <p:cNvPr id="1048955"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956" name="Date Placeholder 3"/>
          <p:cNvSpPr>
            <a:spLocks noGrp="1"/>
          </p:cNvSpPr>
          <p:nvPr>
            <p:ph type="dt" sz="half" idx="10"/>
          </p:nvPr>
        </p:nvSpPr>
        <p:spPr/>
        <p:txBody>
          <a:bodyPr/>
          <a:lstStyle/>
          <a:p>
            <a:fld id="{4C031568-A7D1-4636-BB09-7CF4AFFADB82}" type="datetime1">
              <a:rPr lang="zh-CN" altLang="en-US" smtClean="0"/>
              <a:t>2024-05-23</a:t>
            </a:fld>
            <a:endParaRPr lang="zh-CN" altLang="en-US"/>
          </a:p>
        </p:txBody>
      </p:sp>
      <p:sp>
        <p:nvSpPr>
          <p:cNvPr id="1048957" name="Footer Placeholder 4"/>
          <p:cNvSpPr>
            <a:spLocks noGrp="1"/>
          </p:cNvSpPr>
          <p:nvPr>
            <p:ph type="ftr" sz="quarter" idx="11"/>
          </p:nvPr>
        </p:nvSpPr>
        <p:spPr/>
        <p:txBody>
          <a:bodyPr/>
          <a:lstStyle/>
          <a:p>
            <a:endParaRPr lang="zh-CN" altLang="en-US"/>
          </a:p>
        </p:txBody>
      </p:sp>
      <p:sp>
        <p:nvSpPr>
          <p:cNvPr id="1048958"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 文本">
    <p:spTree>
      <p:nvGrpSpPr>
        <p:cNvPr id="1" name=""/>
        <p:cNvGrpSpPr/>
        <p:nvPr/>
      </p:nvGrpSpPr>
      <p:grpSpPr>
        <a:xfrm>
          <a:off x="0" y="0"/>
          <a:ext cx="0" cy="0"/>
          <a:chOff x="0" y="0"/>
          <a:chExt cx="0" cy="0"/>
        </a:xfrm>
      </p:grpSpPr>
      <p:sp>
        <p:nvSpPr>
          <p:cNvPr id="1049135"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1049136"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9137" name="Date Placeholder 3"/>
          <p:cNvSpPr>
            <a:spLocks noGrp="1"/>
          </p:cNvSpPr>
          <p:nvPr>
            <p:ph type="dt" sz="half" idx="10"/>
          </p:nvPr>
        </p:nvSpPr>
        <p:spPr/>
        <p:txBody>
          <a:bodyPr/>
          <a:lstStyle/>
          <a:p>
            <a:fld id="{D37E55BC-2BD3-49CF-BEF5-18391091E8B5}" type="datetime1">
              <a:rPr lang="zh-CN" altLang="en-US" smtClean="0"/>
              <a:t>2024-05-23</a:t>
            </a:fld>
            <a:endParaRPr lang="zh-CN" altLang="en-US"/>
          </a:p>
        </p:txBody>
      </p:sp>
      <p:sp>
        <p:nvSpPr>
          <p:cNvPr id="1049138" name="Footer Placeholder 4"/>
          <p:cNvSpPr>
            <a:spLocks noGrp="1"/>
          </p:cNvSpPr>
          <p:nvPr>
            <p:ph type="ftr" sz="quarter" idx="11"/>
          </p:nvPr>
        </p:nvSpPr>
        <p:spPr/>
        <p:txBody>
          <a:bodyPr/>
          <a:lstStyle/>
          <a:p>
            <a:endParaRPr lang="zh-CN" altLang="en-US"/>
          </a:p>
        </p:txBody>
      </p:sp>
      <p:sp>
        <p:nvSpPr>
          <p:cNvPr id="1049139"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影响因素辨识">
    <p:spTree>
      <p:nvGrpSpPr>
        <p:cNvPr id="1" name=""/>
        <p:cNvGrpSpPr/>
        <p:nvPr/>
      </p:nvGrpSpPr>
      <p:grpSpPr>
        <a:xfrm>
          <a:off x="0" y="0"/>
          <a:ext cx="0" cy="0"/>
          <a:chOff x="0" y="0"/>
          <a:chExt cx="0" cy="0"/>
        </a:xfrm>
      </p:grpSpPr>
      <p:sp>
        <p:nvSpPr>
          <p:cNvPr id="1048969" name="矩形 23"/>
          <p:cNvSpPr/>
          <p:nvPr userDrawn="1"/>
        </p:nvSpPr>
        <p:spPr>
          <a:xfrm>
            <a:off x="7070" y="0"/>
            <a:ext cx="1102937"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aphicFrame>
        <p:nvGraphicFramePr>
          <p:cNvPr id="4194315" name="表格 24"/>
          <p:cNvGraphicFramePr>
            <a:graphicFrameLocks noGrp="1"/>
          </p:cNvGraphicFramePr>
          <p:nvPr userDrawn="1"/>
        </p:nvGraphicFramePr>
        <p:xfrm>
          <a:off x="14140" y="774075"/>
          <a:ext cx="1102360" cy="2971800"/>
        </p:xfrm>
        <a:graphic>
          <a:graphicData uri="http://schemas.openxmlformats.org/drawingml/2006/table">
            <a:tbl>
              <a:tblPr>
                <a:tableStyleId>{2D5ABB26-0587-4C30-8999-92F81FD0307C}</a:tableStyleId>
              </a:tblPr>
              <a:tblGrid>
                <a:gridCol w="1102360">
                  <a:extLst>
                    <a:ext uri="{9D8B030D-6E8A-4147-A177-3AD203B41FA5}">
                      <a16:colId xmlns:a16="http://schemas.microsoft.com/office/drawing/2014/main" val="20000"/>
                    </a:ext>
                  </a:extLst>
                </a:gridCol>
              </a:tblGrid>
              <a:tr h="594360">
                <a:tc>
                  <a:txBody>
                    <a:bodyPr/>
                    <a:lstStyle/>
                    <a:p>
                      <a:pPr algn="ctr"/>
                      <a:r>
                        <a:rPr lang="zh-CN" altLang="en-US" sz="1350" dirty="0">
                          <a:solidFill>
                            <a:schemeClr val="tx1"/>
                          </a:solidFill>
                          <a:latin typeface="微软雅黑" panose="020B0503020204020204" pitchFamily="34" charset="-122"/>
                          <a:ea typeface="微软雅黑" panose="020B0503020204020204" pitchFamily="34" charset="-122"/>
                        </a:rPr>
                        <a:t>研究背景</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360">
                <a:tc>
                  <a:txBody>
                    <a:bodyPr/>
                    <a:lstStyle/>
                    <a:p>
                      <a:pPr algn="ctr"/>
                      <a:r>
                        <a:rPr lang="zh-CN" altLang="en-US" sz="1015" dirty="0">
                          <a:solidFill>
                            <a:schemeClr val="tx1"/>
                          </a:solidFill>
                        </a:rPr>
                        <a:t>研究内容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360">
                <a:tc>
                  <a:txBody>
                    <a:bodyPr/>
                    <a:lstStyle/>
                    <a:p>
                      <a:pPr algn="ctr"/>
                      <a:r>
                        <a:rPr lang="zh-CN" altLang="en-US" sz="1350" dirty="0">
                          <a:solidFill>
                            <a:schemeClr val="tx1"/>
                          </a:solidFill>
                          <a:latin typeface="微软雅黑" panose="020B0503020204020204" pitchFamily="34" charset="-122"/>
                          <a:ea typeface="微软雅黑" panose="020B0503020204020204" pitchFamily="34" charset="-122"/>
                        </a:rPr>
                        <a:t>研究目标</a:t>
                      </a:r>
                      <a:endParaRPr lang="en-US" altLang="zh-CN" sz="1350" dirty="0">
                        <a:solidFill>
                          <a:schemeClr val="tx1"/>
                        </a:solidFill>
                        <a:latin typeface="微软雅黑" panose="020B0503020204020204" pitchFamily="34" charset="-122"/>
                        <a:ea typeface="微软雅黑" panose="020B0503020204020204" pitchFamily="34" charset="-122"/>
                      </a:endParaRPr>
                    </a:p>
                    <a:p>
                      <a:pPr algn="ctr"/>
                      <a:r>
                        <a:rPr lang="zh-CN" altLang="en-US" sz="1350" dirty="0">
                          <a:solidFill>
                            <a:schemeClr val="tx1"/>
                          </a:solidFill>
                          <a:latin typeface="微软雅黑" panose="020B0503020204020204" pitchFamily="34" charset="-122"/>
                          <a:ea typeface="微软雅黑" panose="020B0503020204020204" pitchFamily="34" charset="-122"/>
                        </a:rPr>
                        <a:t>创新之处</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594360">
                <a:tc>
                  <a:txBody>
                    <a:bodyPr/>
                    <a:lstStyle/>
                    <a:p>
                      <a:pPr algn="ctr"/>
                      <a:endParaRPr lang="zh-CN" altLang="en-US" sz="1200" dirty="0">
                        <a:solidFill>
                          <a:schemeClr val="bg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94360">
                <a:tc>
                  <a:txBody>
                    <a:bodyPr/>
                    <a:lstStyle/>
                    <a:p>
                      <a:pPr marL="0" marR="0" indent="0" algn="ctr" defTabSz="914400" rtl="0" eaLnBrk="1" fontAlgn="auto" latinLnBrk="0" hangingPunct="1">
                        <a:lnSpc>
                          <a:spcPct val="100000"/>
                        </a:lnSpc>
                        <a:spcBef>
                          <a:spcPts val="0"/>
                        </a:spcBef>
                        <a:spcAft>
                          <a:spcPts val="0"/>
                        </a:spcAft>
                        <a:buClrTx/>
                        <a:buSzTx/>
                        <a:buFontTx/>
                        <a:buNone/>
                      </a:pPr>
                      <a:r>
                        <a:rPr lang="zh-CN" altLang="en-US" sz="1350" dirty="0">
                          <a:solidFill>
                            <a:schemeClr val="tx1"/>
                          </a:solidFill>
                          <a:latin typeface="微软雅黑" panose="020B0503020204020204" pitchFamily="34" charset="-122"/>
                          <a:ea typeface="微软雅黑" panose="020B0503020204020204" pitchFamily="34" charset="-122"/>
                        </a:rPr>
                        <a:t>进度成果</a:t>
                      </a:r>
                      <a:endParaRPr lang="en-US" altLang="zh-CN" sz="1350" dirty="0">
                        <a:solidFill>
                          <a:schemeClr val="tx1"/>
                        </a:solidFill>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pPr>
                      <a:r>
                        <a:rPr lang="zh-CN" altLang="en-US" sz="1350" dirty="0">
                          <a:solidFill>
                            <a:schemeClr val="tx1"/>
                          </a:solidFill>
                          <a:latin typeface="微软雅黑" panose="020B0503020204020204" pitchFamily="34" charset="-122"/>
                          <a:ea typeface="微软雅黑" panose="020B0503020204020204" pitchFamily="34" charset="-122"/>
                        </a:rPr>
                        <a:t>经费预算</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48970" name="五边形 8"/>
          <p:cNvSpPr/>
          <p:nvPr userDrawn="1"/>
        </p:nvSpPr>
        <p:spPr>
          <a:xfrm flipH="1">
            <a:off x="8408809" y="4462554"/>
            <a:ext cx="739955" cy="378042"/>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noAutofit/>
          </a:bodyPr>
          <a:lstStyle/>
          <a:p>
            <a:pPr algn="ctr"/>
            <a:fld id="{170C0C04-E408-48A9-82A4-3716296300DE}" type="slidenum">
              <a:rPr lang="zh-CN" altLang="en-US" sz="1350" smtClean="0">
                <a:solidFill>
                  <a:schemeClr val="bg1"/>
                </a:solidFill>
                <a:latin typeface="Arial Unicode MS" panose="020B0604020202020204" charset="-122"/>
                <a:ea typeface="Arial Unicode MS" panose="020B0604020202020204" charset="-122"/>
                <a:cs typeface="Arial Unicode MS" panose="020B0604020202020204" charset="-122"/>
              </a:rPr>
              <a:t>‹#›</a:t>
            </a:fld>
            <a:endParaRPr lang="zh-CN" altLang="en-US" sz="1350" kern="0" dirty="0">
              <a:solidFill>
                <a:sysClr val="window" lastClr="FFFFFF"/>
              </a:solidFill>
              <a:latin typeface="Calibri" panose="020F0502020204030204"/>
              <a:ea typeface="宋体" panose="02010600030101010101" pitchFamily="2" charset="-122"/>
            </a:endParaRPr>
          </a:p>
        </p:txBody>
      </p:sp>
      <p:sp>
        <p:nvSpPr>
          <p:cNvPr id="1048971" name="等腰三角形 9"/>
          <p:cNvSpPr/>
          <p:nvPr userDrawn="1"/>
        </p:nvSpPr>
        <p:spPr>
          <a:xfrm rot="16200000">
            <a:off x="1160748" y="2961701"/>
            <a:ext cx="108012" cy="10801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50" name="组合 10"/>
          <p:cNvGrpSpPr/>
          <p:nvPr userDrawn="1"/>
        </p:nvGrpSpPr>
        <p:grpSpPr>
          <a:xfrm>
            <a:off x="-1" y="2556347"/>
            <a:ext cx="1110006" cy="591140"/>
            <a:chOff x="0" y="1245208"/>
            <a:chExt cx="1691680" cy="788186"/>
          </a:xfrm>
        </p:grpSpPr>
        <p:sp>
          <p:nvSpPr>
            <p:cNvPr id="1048972" name="矩形 11"/>
            <p:cNvSpPr/>
            <p:nvPr userDrawn="1"/>
          </p:nvSpPr>
          <p:spPr>
            <a:xfrm>
              <a:off x="0" y="1245208"/>
              <a:ext cx="1691680" cy="788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b="1" dirty="0">
                  <a:latin typeface="微软雅黑" panose="020B0503020204020204" pitchFamily="34" charset="-122"/>
                  <a:ea typeface="微软雅黑" panose="020B0503020204020204" pitchFamily="34" charset="-122"/>
                </a:rPr>
                <a:t>技术路线</a:t>
              </a:r>
              <a:endParaRPr lang="en-US" altLang="zh-CN" sz="1500" b="1" dirty="0">
                <a:latin typeface="微软雅黑" panose="020B0503020204020204" pitchFamily="34" charset="-122"/>
                <a:ea typeface="微软雅黑" panose="020B0503020204020204" pitchFamily="34" charset="-122"/>
              </a:endParaRPr>
            </a:p>
            <a:p>
              <a:pPr algn="ctr"/>
              <a:r>
                <a:rPr lang="zh-CN" altLang="en-US" sz="1500" b="1" dirty="0">
                  <a:latin typeface="微软雅黑" panose="020B0503020204020204" pitchFamily="34" charset="-122"/>
                  <a:ea typeface="微软雅黑" panose="020B0503020204020204" pitchFamily="34" charset="-122"/>
                </a:rPr>
                <a:t>关键问题</a:t>
              </a:r>
            </a:p>
          </p:txBody>
        </p:sp>
        <p:sp>
          <p:nvSpPr>
            <p:cNvPr id="1048973" name="等腰三角形 12"/>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cxnSp>
        <p:nvCxnSpPr>
          <p:cNvPr id="3145790" name="直接连接符 14"/>
          <p:cNvCxnSpPr/>
          <p:nvPr userDrawn="1"/>
        </p:nvCxnSpPr>
        <p:spPr>
          <a:xfrm>
            <a:off x="1430778" y="788216"/>
            <a:ext cx="623404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48986" name="Slide Number Placeholder 5"/>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t>‹#›</a:t>
            </a:fld>
            <a:endParaRPr lang="zh-CN" altLang="en-US"/>
          </a:p>
        </p:txBody>
      </p:sp>
      <p:grpSp>
        <p:nvGrpSpPr>
          <p:cNvPr id="155" name="d7f4448b-3673-4d0f-89ff-08ead12315ff" descr="本素材由iSlide™ 提供 iSlide™尊重知识产权并注重保护用户享有的各项权利。郑重提醒您： iSlide™插件中提供的任何信息内容的所有权、知识产权归其原始权利人或权利受让人所有，您免费/购买获得的是信息内容的使用权，并受下述条款的约束； 1. 您仅可以个人非商业用途使用该等信息内容，不可将信息内容的全部或部分用于出售，或以出租、出借、转让、分销、发布等其他任何方式供他人使用； 2. 禁止在接入互联网或移动互联网的任何网站、平台、应用或程序上以任何方式为他人提供iSlide™插件资源内容的下载。 The resource is supplied by iSlide™. iSlide™ respects all intellectual property rights and protects all the rights its users acquired.Solemnly remind you: The ownership and intellectual property of the resources supplied in iSlide Add-in belongs to its owner or the assignee of this ownership.you only acquired the usage of the resources supplied in iSlide Add-in, as well as respected the following restrain terms: 1.You are only allowed to use such resource for personal and non-commercial aim, not allowed to use such resource or part of it for the sale; or rent, lend, transfer to others; or distribution or release it in any way. 2.You are not permitted to provide the resource of iSlide Add-in in any website, platform, application access to the Internet or mobile Internet." title="iSlide™ 版权声明  COPYRIGHT NOTICE"/>
          <p:cNvGrpSpPr>
            <a:grpSpLocks noChangeAspect="1"/>
          </p:cNvGrpSpPr>
          <p:nvPr userDrawn="1">
            <p:custDataLst>
              <p:tags r:id="rId1"/>
            </p:custDataLst>
          </p:nvPr>
        </p:nvGrpSpPr>
        <p:grpSpPr>
          <a:xfrm>
            <a:off x="239071" y="4697788"/>
            <a:ext cx="1148385" cy="373626"/>
            <a:chOff x="3312319" y="2532064"/>
            <a:chExt cx="5567363" cy="1811338"/>
          </a:xfrm>
          <a:solidFill>
            <a:schemeClr val="accent1"/>
          </a:solidFill>
        </p:grpSpPr>
        <p:sp>
          <p:nvSpPr>
            <p:cNvPr id="1048987" name="íṥḷîde"/>
            <p:cNvSpPr/>
            <p:nvPr/>
          </p:nvSpPr>
          <p:spPr bwMode="auto">
            <a:xfrm>
              <a:off x="3801269" y="3105152"/>
              <a:ext cx="825500" cy="762000"/>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p:spPr>
          <p:txBody>
            <a:bodyPr anchor="ctr"/>
            <a:lstStyle/>
            <a:p>
              <a:pPr algn="ctr"/>
              <a:endParaRPr/>
            </a:p>
          </p:txBody>
        </p:sp>
        <p:sp>
          <p:nvSpPr>
            <p:cNvPr id="1048988" name="íṩḻiḋe"/>
            <p:cNvSpPr/>
            <p:nvPr/>
          </p:nvSpPr>
          <p:spPr bwMode="auto">
            <a:xfrm>
              <a:off x="3405982" y="3595689"/>
              <a:ext cx="212725" cy="168275"/>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p:spPr>
          <p:txBody>
            <a:bodyPr anchor="ctr"/>
            <a:lstStyle/>
            <a:p>
              <a:pPr algn="ctr"/>
              <a:endParaRPr/>
            </a:p>
          </p:txBody>
        </p:sp>
        <p:sp>
          <p:nvSpPr>
            <p:cNvPr id="1048989" name="iṣḷíḓè"/>
            <p:cNvSpPr/>
            <p:nvPr/>
          </p:nvSpPr>
          <p:spPr bwMode="auto">
            <a:xfrm>
              <a:off x="3463132" y="3700464"/>
              <a:ext cx="207963" cy="161925"/>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p:spPr>
          <p:txBody>
            <a:bodyPr anchor="ctr"/>
            <a:lstStyle/>
            <a:p>
              <a:pPr algn="ctr"/>
              <a:endParaRPr/>
            </a:p>
          </p:txBody>
        </p:sp>
        <p:sp>
          <p:nvSpPr>
            <p:cNvPr id="1048990" name="iṣļîďê"/>
            <p:cNvSpPr/>
            <p:nvPr/>
          </p:nvSpPr>
          <p:spPr bwMode="auto">
            <a:xfrm>
              <a:off x="3520282" y="3810002"/>
              <a:ext cx="207963" cy="161925"/>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p:spPr>
          <p:txBody>
            <a:bodyPr anchor="ctr"/>
            <a:lstStyle/>
            <a:p>
              <a:pPr algn="ctr"/>
              <a:endParaRPr/>
            </a:p>
          </p:txBody>
        </p:sp>
        <p:sp>
          <p:nvSpPr>
            <p:cNvPr id="1048991" name="iṧ1ïdê"/>
            <p:cNvSpPr/>
            <p:nvPr/>
          </p:nvSpPr>
          <p:spPr bwMode="auto">
            <a:xfrm>
              <a:off x="3602832" y="3919539"/>
              <a:ext cx="166688" cy="120650"/>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p:spPr>
          <p:txBody>
            <a:bodyPr anchor="ctr"/>
            <a:lstStyle/>
            <a:p>
              <a:pPr algn="ctr"/>
              <a:endParaRPr/>
            </a:p>
          </p:txBody>
        </p:sp>
        <p:sp>
          <p:nvSpPr>
            <p:cNvPr id="1048992" name="ïṡ1îḋé"/>
            <p:cNvSpPr/>
            <p:nvPr/>
          </p:nvSpPr>
          <p:spPr bwMode="auto">
            <a:xfrm>
              <a:off x="3680619" y="3946527"/>
              <a:ext cx="136525" cy="134938"/>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p:spPr>
          <p:txBody>
            <a:bodyPr anchor="ctr"/>
            <a:lstStyle/>
            <a:p>
              <a:pPr algn="ctr"/>
              <a:endParaRPr/>
            </a:p>
          </p:txBody>
        </p:sp>
        <p:sp>
          <p:nvSpPr>
            <p:cNvPr id="1048993" name="iṡḻíḋè"/>
            <p:cNvSpPr/>
            <p:nvPr/>
          </p:nvSpPr>
          <p:spPr bwMode="auto">
            <a:xfrm>
              <a:off x="3707607" y="3983039"/>
              <a:ext cx="166688" cy="182563"/>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p:spPr>
          <p:txBody>
            <a:bodyPr anchor="ctr"/>
            <a:lstStyle/>
            <a:p>
              <a:pPr algn="ctr"/>
              <a:endParaRPr/>
            </a:p>
          </p:txBody>
        </p:sp>
        <p:sp>
          <p:nvSpPr>
            <p:cNvPr id="1048994" name="îS1íḍê"/>
            <p:cNvSpPr/>
            <p:nvPr/>
          </p:nvSpPr>
          <p:spPr bwMode="auto">
            <a:xfrm>
              <a:off x="3826669" y="4013202"/>
              <a:ext cx="182563" cy="198438"/>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p:spPr>
          <p:txBody>
            <a:bodyPr anchor="ctr"/>
            <a:lstStyle/>
            <a:p>
              <a:pPr algn="ctr"/>
              <a:endParaRPr/>
            </a:p>
          </p:txBody>
        </p:sp>
        <p:sp>
          <p:nvSpPr>
            <p:cNvPr id="1048995" name="iṥļîḑè"/>
            <p:cNvSpPr/>
            <p:nvPr/>
          </p:nvSpPr>
          <p:spPr bwMode="auto">
            <a:xfrm>
              <a:off x="3972719" y="4071939"/>
              <a:ext cx="128588" cy="176213"/>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p:spPr>
          <p:txBody>
            <a:bodyPr anchor="ctr"/>
            <a:lstStyle/>
            <a:p>
              <a:pPr algn="ctr"/>
              <a:endParaRPr/>
            </a:p>
          </p:txBody>
        </p:sp>
        <p:sp>
          <p:nvSpPr>
            <p:cNvPr id="1048996" name="ïṧḷïḑè"/>
            <p:cNvSpPr/>
            <p:nvPr/>
          </p:nvSpPr>
          <p:spPr bwMode="auto">
            <a:xfrm>
              <a:off x="4169569" y="4076702"/>
              <a:ext cx="103188" cy="177800"/>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p:spPr>
          <p:txBody>
            <a:bodyPr anchor="ctr"/>
            <a:lstStyle/>
            <a:p>
              <a:pPr algn="ctr"/>
              <a:endParaRPr/>
            </a:p>
          </p:txBody>
        </p:sp>
        <p:sp>
          <p:nvSpPr>
            <p:cNvPr id="1048997" name="iṣľiḋê"/>
            <p:cNvSpPr/>
            <p:nvPr/>
          </p:nvSpPr>
          <p:spPr bwMode="auto">
            <a:xfrm>
              <a:off x="4288632" y="4060827"/>
              <a:ext cx="125413" cy="182563"/>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p:spPr>
          <p:txBody>
            <a:bodyPr anchor="ctr"/>
            <a:lstStyle/>
            <a:p>
              <a:pPr algn="ctr"/>
              <a:endParaRPr/>
            </a:p>
          </p:txBody>
        </p:sp>
        <p:sp>
          <p:nvSpPr>
            <p:cNvPr id="1048998" name="iṣliḍè"/>
            <p:cNvSpPr/>
            <p:nvPr/>
          </p:nvSpPr>
          <p:spPr bwMode="auto">
            <a:xfrm>
              <a:off x="4398169" y="4029077"/>
              <a:ext cx="73025" cy="173038"/>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p:spPr>
          <p:txBody>
            <a:bodyPr anchor="ctr"/>
            <a:lstStyle/>
            <a:p>
              <a:pPr algn="ctr"/>
              <a:endParaRPr/>
            </a:p>
          </p:txBody>
        </p:sp>
        <p:sp>
          <p:nvSpPr>
            <p:cNvPr id="1048999" name="íṥľídê"/>
            <p:cNvSpPr/>
            <p:nvPr/>
          </p:nvSpPr>
          <p:spPr bwMode="auto">
            <a:xfrm>
              <a:off x="4423569" y="3992564"/>
              <a:ext cx="125413" cy="188913"/>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p:spPr>
          <p:txBody>
            <a:bodyPr anchor="ctr"/>
            <a:lstStyle/>
            <a:p>
              <a:pPr algn="ctr"/>
              <a:endParaRPr/>
            </a:p>
          </p:txBody>
        </p:sp>
        <p:sp>
          <p:nvSpPr>
            <p:cNvPr id="1049000" name="ïŝľiḑé"/>
            <p:cNvSpPr/>
            <p:nvPr/>
          </p:nvSpPr>
          <p:spPr bwMode="auto">
            <a:xfrm>
              <a:off x="4537869" y="3951289"/>
              <a:ext cx="155575" cy="177800"/>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p:spPr>
          <p:txBody>
            <a:bodyPr anchor="ctr"/>
            <a:lstStyle/>
            <a:p>
              <a:pPr algn="ctr"/>
              <a:endParaRPr/>
            </a:p>
          </p:txBody>
        </p:sp>
        <p:sp>
          <p:nvSpPr>
            <p:cNvPr id="1049001" name="iśḷïḑé"/>
            <p:cNvSpPr/>
            <p:nvPr/>
          </p:nvSpPr>
          <p:spPr bwMode="auto">
            <a:xfrm>
              <a:off x="4610894" y="3894139"/>
              <a:ext cx="187325" cy="177800"/>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p:spPr>
          <p:txBody>
            <a:bodyPr anchor="ctr"/>
            <a:lstStyle/>
            <a:p>
              <a:pPr algn="ctr"/>
              <a:endParaRPr/>
            </a:p>
          </p:txBody>
        </p:sp>
        <p:sp>
          <p:nvSpPr>
            <p:cNvPr id="1049002" name="ï$ḷîḋé"/>
            <p:cNvSpPr/>
            <p:nvPr/>
          </p:nvSpPr>
          <p:spPr bwMode="auto">
            <a:xfrm>
              <a:off x="4699794" y="3836989"/>
              <a:ext cx="176213" cy="139700"/>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p:spPr>
          <p:txBody>
            <a:bodyPr anchor="ctr"/>
            <a:lstStyle/>
            <a:p>
              <a:pPr algn="ctr"/>
              <a:endParaRPr/>
            </a:p>
          </p:txBody>
        </p:sp>
        <p:sp>
          <p:nvSpPr>
            <p:cNvPr id="1049003" name="ïṥḷiḍê"/>
            <p:cNvSpPr/>
            <p:nvPr/>
          </p:nvSpPr>
          <p:spPr bwMode="auto">
            <a:xfrm>
              <a:off x="4756944" y="3779839"/>
              <a:ext cx="171450" cy="98425"/>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p:spPr>
          <p:txBody>
            <a:bodyPr anchor="ctr"/>
            <a:lstStyle/>
            <a:p>
              <a:pPr algn="ctr"/>
              <a:endParaRPr/>
            </a:p>
          </p:txBody>
        </p:sp>
        <p:sp>
          <p:nvSpPr>
            <p:cNvPr id="1049004" name="î$1íḋe"/>
            <p:cNvSpPr/>
            <p:nvPr/>
          </p:nvSpPr>
          <p:spPr bwMode="auto">
            <a:xfrm>
              <a:off x="4782344" y="3675064"/>
              <a:ext cx="187325" cy="125413"/>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p:spPr>
          <p:txBody>
            <a:bodyPr anchor="ctr"/>
            <a:lstStyle/>
            <a:p>
              <a:pPr algn="ctr"/>
              <a:endParaRPr/>
            </a:p>
          </p:txBody>
        </p:sp>
        <p:sp>
          <p:nvSpPr>
            <p:cNvPr id="1049005" name="ïṥḷïdê"/>
            <p:cNvSpPr/>
            <p:nvPr/>
          </p:nvSpPr>
          <p:spPr bwMode="auto">
            <a:xfrm>
              <a:off x="3925094" y="3821114"/>
              <a:ext cx="88900" cy="119063"/>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p:spPr>
          <p:txBody>
            <a:bodyPr anchor="ctr"/>
            <a:lstStyle/>
            <a:p>
              <a:pPr algn="ctr"/>
              <a:endParaRPr/>
            </a:p>
          </p:txBody>
        </p:sp>
        <p:sp>
          <p:nvSpPr>
            <p:cNvPr id="1049006" name="ïS1ïďê"/>
            <p:cNvSpPr/>
            <p:nvPr/>
          </p:nvSpPr>
          <p:spPr bwMode="auto">
            <a:xfrm>
              <a:off x="4091782" y="3862389"/>
              <a:ext cx="77788" cy="130175"/>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p:spPr>
          <p:txBody>
            <a:bodyPr anchor="ctr"/>
            <a:lstStyle/>
            <a:p>
              <a:pPr algn="ctr"/>
              <a:endParaRPr/>
            </a:p>
          </p:txBody>
        </p:sp>
        <p:sp>
          <p:nvSpPr>
            <p:cNvPr id="1049007" name="i$1ïdè"/>
            <p:cNvSpPr/>
            <p:nvPr/>
          </p:nvSpPr>
          <p:spPr bwMode="auto">
            <a:xfrm>
              <a:off x="4252119" y="3862389"/>
              <a:ext cx="84138" cy="136525"/>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p:spPr>
          <p:txBody>
            <a:bodyPr anchor="ctr"/>
            <a:lstStyle/>
            <a:p>
              <a:pPr algn="ctr"/>
              <a:endParaRPr/>
            </a:p>
          </p:txBody>
        </p:sp>
        <p:sp>
          <p:nvSpPr>
            <p:cNvPr id="1049008" name="îṧlîḑé"/>
            <p:cNvSpPr/>
            <p:nvPr/>
          </p:nvSpPr>
          <p:spPr bwMode="auto">
            <a:xfrm>
              <a:off x="4398169" y="3841752"/>
              <a:ext cx="73025" cy="130175"/>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p:spPr>
          <p:txBody>
            <a:bodyPr anchor="ctr"/>
            <a:lstStyle/>
            <a:p>
              <a:pPr algn="ctr"/>
              <a:endParaRPr/>
            </a:p>
          </p:txBody>
        </p:sp>
        <p:sp>
          <p:nvSpPr>
            <p:cNvPr id="1049009" name="iṥlîḍè"/>
            <p:cNvSpPr/>
            <p:nvPr/>
          </p:nvSpPr>
          <p:spPr bwMode="auto">
            <a:xfrm>
              <a:off x="3417094" y="3121027"/>
              <a:ext cx="77788" cy="5238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p:spPr>
          <p:txBody>
            <a:bodyPr anchor="ctr"/>
            <a:lstStyle/>
            <a:p>
              <a:pPr algn="ctr"/>
              <a:endParaRPr/>
            </a:p>
          </p:txBody>
        </p:sp>
        <p:sp>
          <p:nvSpPr>
            <p:cNvPr id="1049010" name="íšḻîďe"/>
            <p:cNvSpPr/>
            <p:nvPr/>
          </p:nvSpPr>
          <p:spPr bwMode="auto">
            <a:xfrm>
              <a:off x="3483769" y="3194052"/>
              <a:ext cx="61913" cy="4286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p:spPr>
          <p:txBody>
            <a:bodyPr anchor="ctr"/>
            <a:lstStyle/>
            <a:p>
              <a:pPr algn="ctr"/>
              <a:endParaRPr/>
            </a:p>
          </p:txBody>
        </p:sp>
        <p:sp>
          <p:nvSpPr>
            <p:cNvPr id="1049011" name="ïS1ïḓe"/>
            <p:cNvSpPr/>
            <p:nvPr/>
          </p:nvSpPr>
          <p:spPr bwMode="auto">
            <a:xfrm>
              <a:off x="3520282" y="3006727"/>
              <a:ext cx="228600" cy="376238"/>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p:spPr>
          <p:txBody>
            <a:bodyPr anchor="ctr"/>
            <a:lstStyle/>
            <a:p>
              <a:pPr algn="ctr"/>
              <a:endParaRPr/>
            </a:p>
          </p:txBody>
        </p:sp>
        <p:sp>
          <p:nvSpPr>
            <p:cNvPr id="1049012" name="îSļïde"/>
            <p:cNvSpPr/>
            <p:nvPr/>
          </p:nvSpPr>
          <p:spPr bwMode="auto">
            <a:xfrm>
              <a:off x="3961607" y="2662239"/>
              <a:ext cx="68263" cy="68263"/>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p:spPr>
          <p:txBody>
            <a:bodyPr anchor="ctr"/>
            <a:lstStyle/>
            <a:p>
              <a:pPr algn="ctr"/>
              <a:endParaRPr/>
            </a:p>
          </p:txBody>
        </p:sp>
        <p:sp>
          <p:nvSpPr>
            <p:cNvPr id="1049013" name="ïš1ïḑé"/>
            <p:cNvSpPr/>
            <p:nvPr/>
          </p:nvSpPr>
          <p:spPr bwMode="auto">
            <a:xfrm>
              <a:off x="3936207" y="2767014"/>
              <a:ext cx="41275" cy="57150"/>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p:spPr>
          <p:txBody>
            <a:bodyPr anchor="ctr"/>
            <a:lstStyle/>
            <a:p>
              <a:pPr algn="ctr"/>
              <a:endParaRPr/>
            </a:p>
          </p:txBody>
        </p:sp>
        <p:sp>
          <p:nvSpPr>
            <p:cNvPr id="1049014" name="ïś1iḓè"/>
            <p:cNvSpPr/>
            <p:nvPr/>
          </p:nvSpPr>
          <p:spPr bwMode="auto">
            <a:xfrm>
              <a:off x="4050507" y="2719389"/>
              <a:ext cx="93663" cy="88900"/>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p:spPr>
          <p:txBody>
            <a:bodyPr anchor="ctr"/>
            <a:lstStyle/>
            <a:p>
              <a:pPr algn="ctr"/>
              <a:endParaRPr/>
            </a:p>
          </p:txBody>
        </p:sp>
        <p:sp>
          <p:nvSpPr>
            <p:cNvPr id="1049015" name="îśļîḍê"/>
            <p:cNvSpPr/>
            <p:nvPr/>
          </p:nvSpPr>
          <p:spPr bwMode="auto">
            <a:xfrm>
              <a:off x="4050507" y="2803527"/>
              <a:ext cx="87313" cy="66675"/>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p:spPr>
          <p:txBody>
            <a:bodyPr anchor="ctr"/>
            <a:lstStyle/>
            <a:p>
              <a:pPr algn="ctr"/>
              <a:endParaRPr/>
            </a:p>
          </p:txBody>
        </p:sp>
        <p:sp>
          <p:nvSpPr>
            <p:cNvPr id="1049016" name="iṥlïďe"/>
            <p:cNvSpPr/>
            <p:nvPr/>
          </p:nvSpPr>
          <p:spPr bwMode="auto">
            <a:xfrm>
              <a:off x="3867944" y="2828927"/>
              <a:ext cx="120650" cy="166688"/>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p:spPr>
          <p:txBody>
            <a:bodyPr anchor="ctr"/>
            <a:lstStyle/>
            <a:p>
              <a:pPr algn="ctr"/>
              <a:endParaRPr/>
            </a:p>
          </p:txBody>
        </p:sp>
        <p:sp>
          <p:nvSpPr>
            <p:cNvPr id="1049017" name="iš1idè"/>
            <p:cNvSpPr/>
            <p:nvPr/>
          </p:nvSpPr>
          <p:spPr bwMode="auto">
            <a:xfrm>
              <a:off x="4377532" y="2719389"/>
              <a:ext cx="212725" cy="230188"/>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p:spPr>
          <p:txBody>
            <a:bodyPr anchor="ctr"/>
            <a:lstStyle/>
            <a:p>
              <a:pPr algn="ctr"/>
              <a:endParaRPr/>
            </a:p>
          </p:txBody>
        </p:sp>
        <p:sp>
          <p:nvSpPr>
            <p:cNvPr id="1049018" name="ïśļiḓé"/>
            <p:cNvSpPr/>
            <p:nvPr/>
          </p:nvSpPr>
          <p:spPr bwMode="auto">
            <a:xfrm>
              <a:off x="4544219" y="2928939"/>
              <a:ext cx="50800" cy="73025"/>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p:spPr>
          <p:txBody>
            <a:bodyPr anchor="ctr"/>
            <a:lstStyle/>
            <a:p>
              <a:pPr algn="ctr"/>
              <a:endParaRPr/>
            </a:p>
          </p:txBody>
        </p:sp>
        <p:sp>
          <p:nvSpPr>
            <p:cNvPr id="1049019" name="íṣlíḓé"/>
            <p:cNvSpPr/>
            <p:nvPr/>
          </p:nvSpPr>
          <p:spPr bwMode="auto">
            <a:xfrm>
              <a:off x="4766469" y="3084514"/>
              <a:ext cx="47625" cy="476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p:spPr>
          <p:txBody>
            <a:bodyPr anchor="ctr"/>
            <a:lstStyle/>
            <a:p>
              <a:pPr algn="ctr"/>
              <a:endParaRPr/>
            </a:p>
          </p:txBody>
        </p:sp>
        <p:sp>
          <p:nvSpPr>
            <p:cNvPr id="1049020" name="ïŝlîdè"/>
            <p:cNvSpPr/>
            <p:nvPr/>
          </p:nvSpPr>
          <p:spPr bwMode="auto">
            <a:xfrm>
              <a:off x="4688682" y="3152777"/>
              <a:ext cx="139700" cy="141288"/>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p:spPr>
          <p:txBody>
            <a:bodyPr anchor="ctr"/>
            <a:lstStyle/>
            <a:p>
              <a:pPr algn="ctr"/>
              <a:endParaRPr/>
            </a:p>
          </p:txBody>
        </p:sp>
        <p:sp>
          <p:nvSpPr>
            <p:cNvPr id="1049021" name="îşļîḓè"/>
            <p:cNvSpPr/>
            <p:nvPr/>
          </p:nvSpPr>
          <p:spPr bwMode="auto">
            <a:xfrm>
              <a:off x="4745832" y="3068639"/>
              <a:ext cx="280988" cy="173038"/>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p:spPr>
          <p:txBody>
            <a:bodyPr anchor="ctr"/>
            <a:lstStyle/>
            <a:p>
              <a:pPr algn="ctr"/>
              <a:endParaRPr/>
            </a:p>
          </p:txBody>
        </p:sp>
        <p:sp>
          <p:nvSpPr>
            <p:cNvPr id="1049022" name="ïšḻïḑé"/>
            <p:cNvSpPr/>
            <p:nvPr/>
          </p:nvSpPr>
          <p:spPr bwMode="auto">
            <a:xfrm>
              <a:off x="3312319" y="2532064"/>
              <a:ext cx="1801813" cy="1811338"/>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p:spPr>
          <p:txBody>
            <a:bodyPr anchor="ctr"/>
            <a:lstStyle/>
            <a:p>
              <a:pPr algn="ctr"/>
              <a:endParaRPr/>
            </a:p>
          </p:txBody>
        </p:sp>
        <p:sp>
          <p:nvSpPr>
            <p:cNvPr id="1049023" name="íšlîḋè"/>
            <p:cNvSpPr/>
            <p:nvPr/>
          </p:nvSpPr>
          <p:spPr bwMode="auto">
            <a:xfrm>
              <a:off x="3717132" y="2933702"/>
              <a:ext cx="998538" cy="855663"/>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p:spPr>
          <p:txBody>
            <a:bodyPr anchor="ctr"/>
            <a:lstStyle/>
            <a:p>
              <a:pPr algn="ctr"/>
              <a:endParaRPr/>
            </a:p>
          </p:txBody>
        </p:sp>
        <p:sp>
          <p:nvSpPr>
            <p:cNvPr id="1049024" name="ïṥļïḍê"/>
            <p:cNvSpPr/>
            <p:nvPr/>
          </p:nvSpPr>
          <p:spPr bwMode="auto">
            <a:xfrm>
              <a:off x="4828382" y="3752852"/>
              <a:ext cx="193675" cy="104775"/>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p:spPr>
          <p:txBody>
            <a:bodyPr anchor="ctr"/>
            <a:lstStyle/>
            <a:p>
              <a:pPr algn="ctr"/>
              <a:endParaRPr/>
            </a:p>
          </p:txBody>
        </p:sp>
        <p:sp>
          <p:nvSpPr>
            <p:cNvPr id="1049025" name="îṣḻîďe"/>
            <p:cNvSpPr/>
            <p:nvPr/>
          </p:nvSpPr>
          <p:spPr bwMode="auto">
            <a:xfrm>
              <a:off x="5577682" y="2901952"/>
              <a:ext cx="123825" cy="214313"/>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p:spPr>
          <p:txBody>
            <a:bodyPr anchor="ctr"/>
            <a:lstStyle/>
            <a:p>
              <a:pPr algn="ctr"/>
              <a:endParaRPr/>
            </a:p>
          </p:txBody>
        </p:sp>
        <p:sp>
          <p:nvSpPr>
            <p:cNvPr id="1049026" name="ïṩḷîḍe"/>
            <p:cNvSpPr/>
            <p:nvPr/>
          </p:nvSpPr>
          <p:spPr bwMode="auto">
            <a:xfrm>
              <a:off x="5525294" y="3090864"/>
              <a:ext cx="130175" cy="207963"/>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p:spPr>
          <p:txBody>
            <a:bodyPr anchor="ctr"/>
            <a:lstStyle/>
            <a:p>
              <a:pPr algn="ctr"/>
              <a:endParaRPr/>
            </a:p>
          </p:txBody>
        </p:sp>
        <p:sp>
          <p:nvSpPr>
            <p:cNvPr id="1049027" name="ïśļiḋê"/>
            <p:cNvSpPr/>
            <p:nvPr/>
          </p:nvSpPr>
          <p:spPr bwMode="auto">
            <a:xfrm>
              <a:off x="5415757" y="3016252"/>
              <a:ext cx="747713" cy="66833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p:spPr>
          <p:txBody>
            <a:bodyPr anchor="ctr"/>
            <a:lstStyle/>
            <a:p>
              <a:pPr algn="ctr"/>
              <a:endParaRPr/>
            </a:p>
          </p:txBody>
        </p:sp>
        <p:sp>
          <p:nvSpPr>
            <p:cNvPr id="1049028" name="îś1îdê"/>
            <p:cNvSpPr/>
            <p:nvPr/>
          </p:nvSpPr>
          <p:spPr bwMode="auto">
            <a:xfrm>
              <a:off x="6631782" y="2892427"/>
              <a:ext cx="119063" cy="187325"/>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p:spPr>
          <p:txBody>
            <a:bodyPr anchor="ctr"/>
            <a:lstStyle/>
            <a:p>
              <a:pPr algn="ctr"/>
              <a:endParaRPr/>
            </a:p>
          </p:txBody>
        </p:sp>
        <p:sp>
          <p:nvSpPr>
            <p:cNvPr id="1049029" name="íṩļïḓé"/>
            <p:cNvSpPr/>
            <p:nvPr/>
          </p:nvSpPr>
          <p:spPr bwMode="auto">
            <a:xfrm>
              <a:off x="6538119" y="3100389"/>
              <a:ext cx="139700" cy="182563"/>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p:spPr>
          <p:txBody>
            <a:bodyPr anchor="ctr"/>
            <a:lstStyle/>
            <a:p>
              <a:pPr algn="ctr"/>
              <a:endParaRPr/>
            </a:p>
          </p:txBody>
        </p:sp>
        <p:sp>
          <p:nvSpPr>
            <p:cNvPr id="1049030" name="ïṣļïde"/>
            <p:cNvSpPr/>
            <p:nvPr/>
          </p:nvSpPr>
          <p:spPr bwMode="auto">
            <a:xfrm>
              <a:off x="6330157" y="3225802"/>
              <a:ext cx="363538" cy="449263"/>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p:spPr>
          <p:txBody>
            <a:bodyPr anchor="ctr"/>
            <a:lstStyle/>
            <a:p>
              <a:pPr algn="ctr"/>
              <a:endParaRPr/>
            </a:p>
          </p:txBody>
        </p:sp>
        <p:sp>
          <p:nvSpPr>
            <p:cNvPr id="1049031" name="îṡḻîḋe"/>
            <p:cNvSpPr/>
            <p:nvPr/>
          </p:nvSpPr>
          <p:spPr bwMode="auto">
            <a:xfrm>
              <a:off x="6817519" y="3032127"/>
              <a:ext cx="271463" cy="246063"/>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p:spPr>
          <p:txBody>
            <a:bodyPr anchor="ctr"/>
            <a:lstStyle/>
            <a:p>
              <a:pPr algn="ctr"/>
              <a:endParaRPr/>
            </a:p>
          </p:txBody>
        </p:sp>
        <p:sp>
          <p:nvSpPr>
            <p:cNvPr id="1049032" name="iŝľiḓê"/>
            <p:cNvSpPr/>
            <p:nvPr/>
          </p:nvSpPr>
          <p:spPr bwMode="auto">
            <a:xfrm>
              <a:off x="6792119" y="3273427"/>
              <a:ext cx="228600" cy="150813"/>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p:spPr>
          <p:txBody>
            <a:bodyPr anchor="ctr"/>
            <a:lstStyle/>
            <a:p>
              <a:pPr algn="ctr"/>
              <a:endParaRPr/>
            </a:p>
          </p:txBody>
        </p:sp>
        <p:sp>
          <p:nvSpPr>
            <p:cNvPr id="1049033" name="ïŝľîḋe"/>
            <p:cNvSpPr/>
            <p:nvPr/>
          </p:nvSpPr>
          <p:spPr bwMode="auto">
            <a:xfrm>
              <a:off x="7363619" y="2876552"/>
              <a:ext cx="566738" cy="62547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p:spPr>
          <p:txBody>
            <a:bodyPr anchor="ctr"/>
            <a:lstStyle/>
            <a:p>
              <a:pPr algn="ctr"/>
              <a:endParaRPr/>
            </a:p>
          </p:txBody>
        </p:sp>
        <p:sp>
          <p:nvSpPr>
            <p:cNvPr id="1049034" name="ïsļidé"/>
            <p:cNvSpPr/>
            <p:nvPr/>
          </p:nvSpPr>
          <p:spPr bwMode="auto">
            <a:xfrm>
              <a:off x="7809707" y="3346452"/>
              <a:ext cx="161925" cy="187325"/>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p:spPr>
          <p:txBody>
            <a:bodyPr anchor="ctr"/>
            <a:lstStyle/>
            <a:p>
              <a:pPr algn="ctr"/>
              <a:endParaRPr/>
            </a:p>
          </p:txBody>
        </p:sp>
        <p:sp>
          <p:nvSpPr>
            <p:cNvPr id="1049035" name="îşḷiḓê"/>
            <p:cNvSpPr/>
            <p:nvPr/>
          </p:nvSpPr>
          <p:spPr bwMode="auto">
            <a:xfrm>
              <a:off x="8266907" y="3121027"/>
              <a:ext cx="93663" cy="146050"/>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p:spPr>
          <p:txBody>
            <a:bodyPr anchor="ctr"/>
            <a:lstStyle/>
            <a:p>
              <a:pPr algn="ctr"/>
              <a:endParaRPr/>
            </a:p>
          </p:txBody>
        </p:sp>
        <p:sp>
          <p:nvSpPr>
            <p:cNvPr id="1049036" name="íşlîḑê"/>
            <p:cNvSpPr/>
            <p:nvPr/>
          </p:nvSpPr>
          <p:spPr bwMode="auto">
            <a:xfrm>
              <a:off x="8209757" y="2776539"/>
              <a:ext cx="623888" cy="846138"/>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p:spPr>
          <p:txBody>
            <a:bodyPr anchor="ctr"/>
            <a:lstStyle/>
            <a:p>
              <a:pPr algn="ctr"/>
              <a:endParaRPr/>
            </a:p>
          </p:txBody>
        </p:sp>
        <p:sp>
          <p:nvSpPr>
            <p:cNvPr id="1049037" name="ïş1ïḑè"/>
            <p:cNvSpPr/>
            <p:nvPr/>
          </p:nvSpPr>
          <p:spPr bwMode="auto">
            <a:xfrm>
              <a:off x="5342732" y="3867152"/>
              <a:ext cx="166688" cy="209550"/>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p:spPr>
          <p:txBody>
            <a:bodyPr anchor="ctr"/>
            <a:lstStyle/>
            <a:p>
              <a:pPr algn="ctr"/>
              <a:endParaRPr/>
            </a:p>
          </p:txBody>
        </p:sp>
        <p:sp>
          <p:nvSpPr>
            <p:cNvPr id="1049038" name="íśḷîďe"/>
            <p:cNvSpPr/>
            <p:nvPr/>
          </p:nvSpPr>
          <p:spPr bwMode="auto">
            <a:xfrm>
              <a:off x="5550694" y="3867152"/>
              <a:ext cx="166688" cy="209550"/>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p:spPr>
          <p:txBody>
            <a:bodyPr anchor="ctr"/>
            <a:lstStyle/>
            <a:p>
              <a:pPr algn="ctr"/>
              <a:endParaRPr/>
            </a:p>
          </p:txBody>
        </p:sp>
        <p:sp>
          <p:nvSpPr>
            <p:cNvPr id="1049039" name="í$lîdê"/>
            <p:cNvSpPr/>
            <p:nvPr/>
          </p:nvSpPr>
          <p:spPr bwMode="auto">
            <a:xfrm>
              <a:off x="5779294" y="3867152"/>
              <a:ext cx="155575" cy="209550"/>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p:spPr>
          <p:txBody>
            <a:bodyPr anchor="ctr"/>
            <a:lstStyle/>
            <a:p>
              <a:pPr algn="ctr"/>
              <a:endParaRPr/>
            </a:p>
          </p:txBody>
        </p:sp>
        <p:sp>
          <p:nvSpPr>
            <p:cNvPr id="1049040" name="íṥlíďe"/>
            <p:cNvSpPr/>
            <p:nvPr/>
          </p:nvSpPr>
          <p:spPr bwMode="auto">
            <a:xfrm>
              <a:off x="5971382" y="3867152"/>
              <a:ext cx="134938" cy="214313"/>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p:spPr>
          <p:txBody>
            <a:bodyPr anchor="ctr"/>
            <a:lstStyle/>
            <a:p>
              <a:pPr algn="ctr"/>
              <a:endParaRPr/>
            </a:p>
          </p:txBody>
        </p:sp>
        <p:sp>
          <p:nvSpPr>
            <p:cNvPr id="1049041" name="íşḻîḑé"/>
            <p:cNvSpPr/>
            <p:nvPr/>
          </p:nvSpPr>
          <p:spPr bwMode="auto">
            <a:xfrm>
              <a:off x="6163469" y="3867152"/>
              <a:ext cx="41275" cy="209550"/>
            </a:xfrm>
            <a:prstGeom prst="rect">
              <a:avLst/>
            </a:prstGeom>
            <a:grpFill/>
            <a:ln>
              <a:noFill/>
            </a:ln>
          </p:spPr>
          <p:txBody>
            <a:bodyPr anchor="ctr"/>
            <a:lstStyle/>
            <a:p>
              <a:pPr algn="ctr"/>
              <a:endParaRPr/>
            </a:p>
          </p:txBody>
        </p:sp>
        <p:sp>
          <p:nvSpPr>
            <p:cNvPr id="1049042" name="îś1îḓè"/>
            <p:cNvSpPr/>
            <p:nvPr/>
          </p:nvSpPr>
          <p:spPr bwMode="auto">
            <a:xfrm>
              <a:off x="6241257" y="3867152"/>
              <a:ext cx="207963" cy="209550"/>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p:spPr>
          <p:txBody>
            <a:bodyPr anchor="ctr"/>
            <a:lstStyle/>
            <a:p>
              <a:pPr algn="ctr"/>
              <a:endParaRPr/>
            </a:p>
          </p:txBody>
        </p:sp>
        <p:sp>
          <p:nvSpPr>
            <p:cNvPr id="1049043" name="ïşļíḑê"/>
            <p:cNvSpPr/>
            <p:nvPr/>
          </p:nvSpPr>
          <p:spPr bwMode="auto">
            <a:xfrm>
              <a:off x="6485732" y="3867152"/>
              <a:ext cx="166688" cy="209550"/>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p:spPr>
          <p:txBody>
            <a:bodyPr anchor="ctr"/>
            <a:lstStyle/>
            <a:p>
              <a:pPr algn="ctr"/>
              <a:endParaRPr/>
            </a:p>
          </p:txBody>
        </p:sp>
        <p:sp>
          <p:nvSpPr>
            <p:cNvPr id="1049044" name="ïs1îḓé"/>
            <p:cNvSpPr/>
            <p:nvPr/>
          </p:nvSpPr>
          <p:spPr bwMode="auto">
            <a:xfrm>
              <a:off x="6703219" y="3867152"/>
              <a:ext cx="198438" cy="214313"/>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p:spPr>
          <p:txBody>
            <a:bodyPr anchor="ctr"/>
            <a:lstStyle/>
            <a:p>
              <a:pPr algn="ctr"/>
              <a:endParaRPr/>
            </a:p>
          </p:txBody>
        </p:sp>
        <p:sp>
          <p:nvSpPr>
            <p:cNvPr id="1049045" name="íşḻíde"/>
            <p:cNvSpPr/>
            <p:nvPr/>
          </p:nvSpPr>
          <p:spPr bwMode="auto">
            <a:xfrm>
              <a:off x="7015957" y="3867152"/>
              <a:ext cx="165100" cy="214313"/>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p:spPr>
          <p:txBody>
            <a:bodyPr anchor="ctr"/>
            <a:lstStyle/>
            <a:p>
              <a:pPr algn="ctr"/>
              <a:endParaRPr/>
            </a:p>
          </p:txBody>
        </p:sp>
        <p:sp>
          <p:nvSpPr>
            <p:cNvPr id="1049046" name="îṣḻïḋé"/>
            <p:cNvSpPr/>
            <p:nvPr/>
          </p:nvSpPr>
          <p:spPr bwMode="auto">
            <a:xfrm>
              <a:off x="7244557" y="3867152"/>
              <a:ext cx="165100" cy="209550"/>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p:spPr>
          <p:txBody>
            <a:bodyPr anchor="ctr"/>
            <a:lstStyle/>
            <a:p>
              <a:pPr algn="ctr"/>
              <a:endParaRPr/>
            </a:p>
          </p:txBody>
        </p:sp>
        <p:sp>
          <p:nvSpPr>
            <p:cNvPr id="1049047" name="íŝḷiďé"/>
            <p:cNvSpPr/>
            <p:nvPr/>
          </p:nvSpPr>
          <p:spPr bwMode="auto">
            <a:xfrm>
              <a:off x="7466807" y="3867152"/>
              <a:ext cx="42863" cy="209550"/>
            </a:xfrm>
            <a:prstGeom prst="rect">
              <a:avLst/>
            </a:prstGeom>
            <a:grpFill/>
            <a:ln>
              <a:noFill/>
            </a:ln>
          </p:spPr>
          <p:txBody>
            <a:bodyPr anchor="ctr"/>
            <a:lstStyle/>
            <a:p>
              <a:pPr algn="ctr"/>
              <a:endParaRPr/>
            </a:p>
          </p:txBody>
        </p:sp>
        <p:sp>
          <p:nvSpPr>
            <p:cNvPr id="1049048" name="ïṧľïḓe"/>
            <p:cNvSpPr/>
            <p:nvPr/>
          </p:nvSpPr>
          <p:spPr bwMode="auto">
            <a:xfrm>
              <a:off x="7544594" y="3867152"/>
              <a:ext cx="192088" cy="209550"/>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p:spPr>
          <p:txBody>
            <a:bodyPr anchor="ctr"/>
            <a:lstStyle/>
            <a:p>
              <a:pPr algn="ctr"/>
              <a:endParaRPr/>
            </a:p>
          </p:txBody>
        </p:sp>
        <p:sp>
          <p:nvSpPr>
            <p:cNvPr id="1049049" name="ísḻíḑê"/>
            <p:cNvSpPr/>
            <p:nvPr/>
          </p:nvSpPr>
          <p:spPr bwMode="auto">
            <a:xfrm>
              <a:off x="7773194" y="3867152"/>
              <a:ext cx="161925" cy="209550"/>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p:spPr>
          <p:txBody>
            <a:bodyPr anchor="ctr"/>
            <a:lstStyle/>
            <a:p>
              <a:pPr algn="ctr"/>
              <a:endParaRPr/>
            </a:p>
          </p:txBody>
        </p:sp>
        <p:sp>
          <p:nvSpPr>
            <p:cNvPr id="1049050" name="iš1íḋé"/>
            <p:cNvSpPr/>
            <p:nvPr/>
          </p:nvSpPr>
          <p:spPr bwMode="auto">
            <a:xfrm>
              <a:off x="7987507" y="3867152"/>
              <a:ext cx="180975" cy="209550"/>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p:spPr>
          <p:txBody>
            <a:bodyPr anchor="ctr"/>
            <a:lstStyle/>
            <a:p>
              <a:pPr algn="ctr"/>
              <a:endParaRPr/>
            </a:p>
          </p:txBody>
        </p:sp>
        <p:sp>
          <p:nvSpPr>
            <p:cNvPr id="1049051" name="ïśliďe"/>
            <p:cNvSpPr/>
            <p:nvPr/>
          </p:nvSpPr>
          <p:spPr bwMode="auto">
            <a:xfrm>
              <a:off x="8200232" y="3867152"/>
              <a:ext cx="165100" cy="214313"/>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p:spPr>
          <p:txBody>
            <a:bodyPr anchor="ctr"/>
            <a:lstStyle/>
            <a:p>
              <a:pPr algn="ctr"/>
              <a:endParaRPr/>
            </a:p>
          </p:txBody>
        </p:sp>
        <p:sp>
          <p:nvSpPr>
            <p:cNvPr id="1049052" name="íşļïďê"/>
            <p:cNvSpPr/>
            <p:nvPr/>
          </p:nvSpPr>
          <p:spPr bwMode="auto">
            <a:xfrm>
              <a:off x="8417719" y="3867152"/>
              <a:ext cx="41275" cy="209550"/>
            </a:xfrm>
            <a:prstGeom prst="rect">
              <a:avLst/>
            </a:prstGeom>
            <a:grpFill/>
            <a:ln>
              <a:noFill/>
            </a:ln>
          </p:spPr>
          <p:txBody>
            <a:bodyPr anchor="ctr"/>
            <a:lstStyle/>
            <a:p>
              <a:pPr algn="ctr"/>
              <a:endParaRPr/>
            </a:p>
          </p:txBody>
        </p:sp>
        <p:sp>
          <p:nvSpPr>
            <p:cNvPr id="1049053" name="iṧlíḓe"/>
            <p:cNvSpPr/>
            <p:nvPr/>
          </p:nvSpPr>
          <p:spPr bwMode="auto">
            <a:xfrm>
              <a:off x="8500269" y="3867152"/>
              <a:ext cx="166688" cy="209550"/>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p:spPr>
          <p:txBody>
            <a:bodyPr anchor="ctr"/>
            <a:lstStyle/>
            <a:p>
              <a:pPr algn="ctr"/>
              <a:endParaRPr/>
            </a:p>
          </p:txBody>
        </p:sp>
        <p:sp>
          <p:nvSpPr>
            <p:cNvPr id="1049054" name="iṥlîďe"/>
            <p:cNvSpPr/>
            <p:nvPr/>
          </p:nvSpPr>
          <p:spPr bwMode="auto">
            <a:xfrm>
              <a:off x="8687594" y="3867152"/>
              <a:ext cx="192088" cy="209550"/>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p:spPr>
          <p:txBody>
            <a:bodyPr anchor="ctr"/>
            <a:lstStyle/>
            <a:p>
              <a:pPr algn="ctr"/>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1048691" name="Picture Placeholder 7"/>
          <p:cNvSpPr>
            <a:spLocks noGrp="1"/>
          </p:cNvSpPr>
          <p:nvPr>
            <p:ph type="pic" sz="quarter" idx="17"/>
          </p:nvPr>
        </p:nvSpPr>
        <p:spPr>
          <a:xfrm>
            <a:off x="0" y="968873"/>
            <a:ext cx="9144000" cy="2309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048692" name="Slide Number Placeholder 5"/>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t>‹#›</a:t>
            </a:fld>
            <a:endParaRPr lang="zh-CN" altLang="en-US"/>
          </a:p>
        </p:txBody>
      </p:sp>
      <p:grpSp>
        <p:nvGrpSpPr>
          <p:cNvPr id="91" name="d7f4448b-3673-4d0f-89ff-08ead12315ff" descr="本素材由iSlide™ 提供 iSlide™尊重知识产权并注重保护用户享有的各项权利。郑重提醒您： iSlide™插件中提供的任何信息内容的所有权、知识产权归其原始权利人或权利受让人所有，您免费/购买获得的是信息内容的使用权，并受下述条款的约束； 1. 您仅可以个人非商业用途使用该等信息内容，不可将信息内容的全部或部分用于出售，或以出租、出借、转让、分销、发布等其他任何方式供他人使用； 2. 禁止在接入互联网或移动互联网的任何网站、平台、应用或程序上以任何方式为他人提供iSlide™插件资源内容的下载。 The resource is supplied by iSlide™. iSlide™ respects all intellectual property rights and protects all the rights its users acquired.Solemnly remind you: The ownership and intellectual property of the resources supplied in iSlide Add-in belongs to its owner or the assignee of this ownership.you only acquired the usage of the resources supplied in iSlide Add-in, as well as respected the following restrain terms: 1.You are only allowed to use such resource for personal and non-commercial aim, not allowed to use such resource or part of it for the sale; or rent, lend, transfer to others; or distribution or release it in any way. 2.You are not permitted to provide the resource of iSlide Add-in in any website, platform, application access to the Internet or mobile Internet." title="iSlide™ 版权声明  COPYRIGHT NOTICE"/>
          <p:cNvGrpSpPr>
            <a:grpSpLocks noChangeAspect="1"/>
          </p:cNvGrpSpPr>
          <p:nvPr userDrawn="1">
            <p:custDataLst>
              <p:tags r:id="rId1"/>
            </p:custDataLst>
          </p:nvPr>
        </p:nvGrpSpPr>
        <p:grpSpPr>
          <a:xfrm>
            <a:off x="239071" y="4697788"/>
            <a:ext cx="1148385" cy="373626"/>
            <a:chOff x="3312319" y="2532064"/>
            <a:chExt cx="5567363" cy="1811338"/>
          </a:xfrm>
          <a:solidFill>
            <a:schemeClr val="accent1"/>
          </a:solidFill>
        </p:grpSpPr>
        <p:sp>
          <p:nvSpPr>
            <p:cNvPr id="1048693" name="íṥḷîde"/>
            <p:cNvSpPr/>
            <p:nvPr/>
          </p:nvSpPr>
          <p:spPr bwMode="auto">
            <a:xfrm>
              <a:off x="3801269" y="3105152"/>
              <a:ext cx="825500" cy="762000"/>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p:spPr>
          <p:txBody>
            <a:bodyPr anchor="ctr"/>
            <a:lstStyle/>
            <a:p>
              <a:pPr algn="ctr"/>
              <a:endParaRPr/>
            </a:p>
          </p:txBody>
        </p:sp>
        <p:sp>
          <p:nvSpPr>
            <p:cNvPr id="1048694" name="íṩḻiḋe"/>
            <p:cNvSpPr/>
            <p:nvPr/>
          </p:nvSpPr>
          <p:spPr bwMode="auto">
            <a:xfrm>
              <a:off x="3405982" y="3595689"/>
              <a:ext cx="212725" cy="168275"/>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p:spPr>
          <p:txBody>
            <a:bodyPr anchor="ctr"/>
            <a:lstStyle/>
            <a:p>
              <a:pPr algn="ctr"/>
              <a:endParaRPr/>
            </a:p>
          </p:txBody>
        </p:sp>
        <p:sp>
          <p:nvSpPr>
            <p:cNvPr id="1048695" name="iṣḷíḓè"/>
            <p:cNvSpPr/>
            <p:nvPr/>
          </p:nvSpPr>
          <p:spPr bwMode="auto">
            <a:xfrm>
              <a:off x="3463132" y="3700464"/>
              <a:ext cx="207963" cy="161925"/>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p:spPr>
          <p:txBody>
            <a:bodyPr anchor="ctr"/>
            <a:lstStyle/>
            <a:p>
              <a:pPr algn="ctr"/>
              <a:endParaRPr/>
            </a:p>
          </p:txBody>
        </p:sp>
        <p:sp>
          <p:nvSpPr>
            <p:cNvPr id="1048696" name="iṣļîďê"/>
            <p:cNvSpPr/>
            <p:nvPr/>
          </p:nvSpPr>
          <p:spPr bwMode="auto">
            <a:xfrm>
              <a:off x="3520282" y="3810002"/>
              <a:ext cx="207963" cy="161925"/>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p:spPr>
          <p:txBody>
            <a:bodyPr anchor="ctr"/>
            <a:lstStyle/>
            <a:p>
              <a:pPr algn="ctr"/>
              <a:endParaRPr/>
            </a:p>
          </p:txBody>
        </p:sp>
        <p:sp>
          <p:nvSpPr>
            <p:cNvPr id="1048697" name="iṧ1ïdê"/>
            <p:cNvSpPr/>
            <p:nvPr/>
          </p:nvSpPr>
          <p:spPr bwMode="auto">
            <a:xfrm>
              <a:off x="3602832" y="3919539"/>
              <a:ext cx="166688" cy="120650"/>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p:spPr>
          <p:txBody>
            <a:bodyPr anchor="ctr"/>
            <a:lstStyle/>
            <a:p>
              <a:pPr algn="ctr"/>
              <a:endParaRPr/>
            </a:p>
          </p:txBody>
        </p:sp>
        <p:sp>
          <p:nvSpPr>
            <p:cNvPr id="1048698" name="ïṡ1îḋé"/>
            <p:cNvSpPr/>
            <p:nvPr/>
          </p:nvSpPr>
          <p:spPr bwMode="auto">
            <a:xfrm>
              <a:off x="3680619" y="3946527"/>
              <a:ext cx="136525" cy="134938"/>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p:spPr>
          <p:txBody>
            <a:bodyPr anchor="ctr"/>
            <a:lstStyle/>
            <a:p>
              <a:pPr algn="ctr"/>
              <a:endParaRPr/>
            </a:p>
          </p:txBody>
        </p:sp>
        <p:sp>
          <p:nvSpPr>
            <p:cNvPr id="1048699" name="iṡḻíḋè"/>
            <p:cNvSpPr/>
            <p:nvPr/>
          </p:nvSpPr>
          <p:spPr bwMode="auto">
            <a:xfrm>
              <a:off x="3707607" y="3983039"/>
              <a:ext cx="166688" cy="182563"/>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p:spPr>
          <p:txBody>
            <a:bodyPr anchor="ctr"/>
            <a:lstStyle/>
            <a:p>
              <a:pPr algn="ctr"/>
              <a:endParaRPr/>
            </a:p>
          </p:txBody>
        </p:sp>
        <p:sp>
          <p:nvSpPr>
            <p:cNvPr id="1048700" name="îS1íḍê"/>
            <p:cNvSpPr/>
            <p:nvPr/>
          </p:nvSpPr>
          <p:spPr bwMode="auto">
            <a:xfrm>
              <a:off x="3826669" y="4013202"/>
              <a:ext cx="182563" cy="198438"/>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p:spPr>
          <p:txBody>
            <a:bodyPr anchor="ctr"/>
            <a:lstStyle/>
            <a:p>
              <a:pPr algn="ctr"/>
              <a:endParaRPr/>
            </a:p>
          </p:txBody>
        </p:sp>
        <p:sp>
          <p:nvSpPr>
            <p:cNvPr id="1048701" name="iṥļîḑè"/>
            <p:cNvSpPr/>
            <p:nvPr/>
          </p:nvSpPr>
          <p:spPr bwMode="auto">
            <a:xfrm>
              <a:off x="3972719" y="4071939"/>
              <a:ext cx="128588" cy="176213"/>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p:spPr>
          <p:txBody>
            <a:bodyPr anchor="ctr"/>
            <a:lstStyle/>
            <a:p>
              <a:pPr algn="ctr"/>
              <a:endParaRPr/>
            </a:p>
          </p:txBody>
        </p:sp>
        <p:sp>
          <p:nvSpPr>
            <p:cNvPr id="1048702" name="ïṧḷïḑè"/>
            <p:cNvSpPr/>
            <p:nvPr/>
          </p:nvSpPr>
          <p:spPr bwMode="auto">
            <a:xfrm>
              <a:off x="4169569" y="4076702"/>
              <a:ext cx="103188" cy="177800"/>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p:spPr>
          <p:txBody>
            <a:bodyPr anchor="ctr"/>
            <a:lstStyle/>
            <a:p>
              <a:pPr algn="ctr"/>
              <a:endParaRPr/>
            </a:p>
          </p:txBody>
        </p:sp>
        <p:sp>
          <p:nvSpPr>
            <p:cNvPr id="1048703" name="iṣľiḋê"/>
            <p:cNvSpPr/>
            <p:nvPr/>
          </p:nvSpPr>
          <p:spPr bwMode="auto">
            <a:xfrm>
              <a:off x="4288632" y="4060827"/>
              <a:ext cx="125413" cy="182563"/>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p:spPr>
          <p:txBody>
            <a:bodyPr anchor="ctr"/>
            <a:lstStyle/>
            <a:p>
              <a:pPr algn="ctr"/>
              <a:endParaRPr/>
            </a:p>
          </p:txBody>
        </p:sp>
        <p:sp>
          <p:nvSpPr>
            <p:cNvPr id="1048704" name="iṣliḍè"/>
            <p:cNvSpPr/>
            <p:nvPr/>
          </p:nvSpPr>
          <p:spPr bwMode="auto">
            <a:xfrm>
              <a:off x="4398169" y="4029077"/>
              <a:ext cx="73025" cy="173038"/>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p:spPr>
          <p:txBody>
            <a:bodyPr anchor="ctr"/>
            <a:lstStyle/>
            <a:p>
              <a:pPr algn="ctr"/>
              <a:endParaRPr/>
            </a:p>
          </p:txBody>
        </p:sp>
        <p:sp>
          <p:nvSpPr>
            <p:cNvPr id="1048705" name="íṥľídê"/>
            <p:cNvSpPr/>
            <p:nvPr/>
          </p:nvSpPr>
          <p:spPr bwMode="auto">
            <a:xfrm>
              <a:off x="4423569" y="3992564"/>
              <a:ext cx="125413" cy="188913"/>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p:spPr>
          <p:txBody>
            <a:bodyPr anchor="ctr"/>
            <a:lstStyle/>
            <a:p>
              <a:pPr algn="ctr"/>
              <a:endParaRPr/>
            </a:p>
          </p:txBody>
        </p:sp>
        <p:sp>
          <p:nvSpPr>
            <p:cNvPr id="1048706" name="ïŝľiḑé"/>
            <p:cNvSpPr/>
            <p:nvPr/>
          </p:nvSpPr>
          <p:spPr bwMode="auto">
            <a:xfrm>
              <a:off x="4537869" y="3951289"/>
              <a:ext cx="155575" cy="177800"/>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p:spPr>
          <p:txBody>
            <a:bodyPr anchor="ctr"/>
            <a:lstStyle/>
            <a:p>
              <a:pPr algn="ctr"/>
              <a:endParaRPr/>
            </a:p>
          </p:txBody>
        </p:sp>
        <p:sp>
          <p:nvSpPr>
            <p:cNvPr id="1048707" name="iśḷïḑé"/>
            <p:cNvSpPr/>
            <p:nvPr/>
          </p:nvSpPr>
          <p:spPr bwMode="auto">
            <a:xfrm>
              <a:off x="4610894" y="3894139"/>
              <a:ext cx="187325" cy="177800"/>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p:spPr>
          <p:txBody>
            <a:bodyPr anchor="ctr"/>
            <a:lstStyle/>
            <a:p>
              <a:pPr algn="ctr"/>
              <a:endParaRPr/>
            </a:p>
          </p:txBody>
        </p:sp>
        <p:sp>
          <p:nvSpPr>
            <p:cNvPr id="1048708" name="ï$ḷîḋé"/>
            <p:cNvSpPr/>
            <p:nvPr/>
          </p:nvSpPr>
          <p:spPr bwMode="auto">
            <a:xfrm>
              <a:off x="4699794" y="3836989"/>
              <a:ext cx="176213" cy="139700"/>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p:spPr>
          <p:txBody>
            <a:bodyPr anchor="ctr"/>
            <a:lstStyle/>
            <a:p>
              <a:pPr algn="ctr"/>
              <a:endParaRPr/>
            </a:p>
          </p:txBody>
        </p:sp>
        <p:sp>
          <p:nvSpPr>
            <p:cNvPr id="1048709" name="ïṥḷiḍê"/>
            <p:cNvSpPr/>
            <p:nvPr/>
          </p:nvSpPr>
          <p:spPr bwMode="auto">
            <a:xfrm>
              <a:off x="4756944" y="3779839"/>
              <a:ext cx="171450" cy="98425"/>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p:spPr>
          <p:txBody>
            <a:bodyPr anchor="ctr"/>
            <a:lstStyle/>
            <a:p>
              <a:pPr algn="ctr"/>
              <a:endParaRPr/>
            </a:p>
          </p:txBody>
        </p:sp>
        <p:sp>
          <p:nvSpPr>
            <p:cNvPr id="1048710" name="î$1íḋe"/>
            <p:cNvSpPr/>
            <p:nvPr/>
          </p:nvSpPr>
          <p:spPr bwMode="auto">
            <a:xfrm>
              <a:off x="4782344" y="3675064"/>
              <a:ext cx="187325" cy="125413"/>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p:spPr>
          <p:txBody>
            <a:bodyPr anchor="ctr"/>
            <a:lstStyle/>
            <a:p>
              <a:pPr algn="ctr"/>
              <a:endParaRPr/>
            </a:p>
          </p:txBody>
        </p:sp>
        <p:sp>
          <p:nvSpPr>
            <p:cNvPr id="1048711" name="ïṥḷïdê"/>
            <p:cNvSpPr/>
            <p:nvPr/>
          </p:nvSpPr>
          <p:spPr bwMode="auto">
            <a:xfrm>
              <a:off x="3925094" y="3821114"/>
              <a:ext cx="88900" cy="119063"/>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p:spPr>
          <p:txBody>
            <a:bodyPr anchor="ctr"/>
            <a:lstStyle/>
            <a:p>
              <a:pPr algn="ctr"/>
              <a:endParaRPr/>
            </a:p>
          </p:txBody>
        </p:sp>
        <p:sp>
          <p:nvSpPr>
            <p:cNvPr id="1048712" name="ïS1ïďê"/>
            <p:cNvSpPr/>
            <p:nvPr/>
          </p:nvSpPr>
          <p:spPr bwMode="auto">
            <a:xfrm>
              <a:off x="4091782" y="3862389"/>
              <a:ext cx="77788" cy="130175"/>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p:spPr>
          <p:txBody>
            <a:bodyPr anchor="ctr"/>
            <a:lstStyle/>
            <a:p>
              <a:pPr algn="ctr"/>
              <a:endParaRPr/>
            </a:p>
          </p:txBody>
        </p:sp>
        <p:sp>
          <p:nvSpPr>
            <p:cNvPr id="1048713" name="i$1ïdè"/>
            <p:cNvSpPr/>
            <p:nvPr/>
          </p:nvSpPr>
          <p:spPr bwMode="auto">
            <a:xfrm>
              <a:off x="4252119" y="3862389"/>
              <a:ext cx="84138" cy="136525"/>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p:spPr>
          <p:txBody>
            <a:bodyPr anchor="ctr"/>
            <a:lstStyle/>
            <a:p>
              <a:pPr algn="ctr"/>
              <a:endParaRPr/>
            </a:p>
          </p:txBody>
        </p:sp>
        <p:sp>
          <p:nvSpPr>
            <p:cNvPr id="1048714" name="îṧlîḑé"/>
            <p:cNvSpPr/>
            <p:nvPr/>
          </p:nvSpPr>
          <p:spPr bwMode="auto">
            <a:xfrm>
              <a:off x="4398169" y="3841752"/>
              <a:ext cx="73025" cy="130175"/>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p:spPr>
          <p:txBody>
            <a:bodyPr anchor="ctr"/>
            <a:lstStyle/>
            <a:p>
              <a:pPr algn="ctr"/>
              <a:endParaRPr/>
            </a:p>
          </p:txBody>
        </p:sp>
        <p:sp>
          <p:nvSpPr>
            <p:cNvPr id="1048715" name="iṥlîḍè"/>
            <p:cNvSpPr/>
            <p:nvPr/>
          </p:nvSpPr>
          <p:spPr bwMode="auto">
            <a:xfrm>
              <a:off x="3417094" y="3121027"/>
              <a:ext cx="77788" cy="5238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p:spPr>
          <p:txBody>
            <a:bodyPr anchor="ctr"/>
            <a:lstStyle/>
            <a:p>
              <a:pPr algn="ctr"/>
              <a:endParaRPr/>
            </a:p>
          </p:txBody>
        </p:sp>
        <p:sp>
          <p:nvSpPr>
            <p:cNvPr id="1048716" name="íšḻîďe"/>
            <p:cNvSpPr/>
            <p:nvPr/>
          </p:nvSpPr>
          <p:spPr bwMode="auto">
            <a:xfrm>
              <a:off x="3483769" y="3194052"/>
              <a:ext cx="61913" cy="4286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p:spPr>
          <p:txBody>
            <a:bodyPr anchor="ctr"/>
            <a:lstStyle/>
            <a:p>
              <a:pPr algn="ctr"/>
              <a:endParaRPr/>
            </a:p>
          </p:txBody>
        </p:sp>
        <p:sp>
          <p:nvSpPr>
            <p:cNvPr id="1048717" name="ïS1ïḓe"/>
            <p:cNvSpPr/>
            <p:nvPr/>
          </p:nvSpPr>
          <p:spPr bwMode="auto">
            <a:xfrm>
              <a:off x="3520282" y="3006727"/>
              <a:ext cx="228600" cy="376238"/>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p:spPr>
          <p:txBody>
            <a:bodyPr anchor="ctr"/>
            <a:lstStyle/>
            <a:p>
              <a:pPr algn="ctr"/>
              <a:endParaRPr/>
            </a:p>
          </p:txBody>
        </p:sp>
        <p:sp>
          <p:nvSpPr>
            <p:cNvPr id="1048718" name="îSļïde"/>
            <p:cNvSpPr/>
            <p:nvPr/>
          </p:nvSpPr>
          <p:spPr bwMode="auto">
            <a:xfrm>
              <a:off x="3961607" y="2662239"/>
              <a:ext cx="68263" cy="68263"/>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p:spPr>
          <p:txBody>
            <a:bodyPr anchor="ctr"/>
            <a:lstStyle/>
            <a:p>
              <a:pPr algn="ctr"/>
              <a:endParaRPr/>
            </a:p>
          </p:txBody>
        </p:sp>
        <p:sp>
          <p:nvSpPr>
            <p:cNvPr id="1048719" name="ïš1ïḑé"/>
            <p:cNvSpPr/>
            <p:nvPr/>
          </p:nvSpPr>
          <p:spPr bwMode="auto">
            <a:xfrm>
              <a:off x="3936207" y="2767014"/>
              <a:ext cx="41275" cy="57150"/>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p:spPr>
          <p:txBody>
            <a:bodyPr anchor="ctr"/>
            <a:lstStyle/>
            <a:p>
              <a:pPr algn="ctr"/>
              <a:endParaRPr/>
            </a:p>
          </p:txBody>
        </p:sp>
        <p:sp>
          <p:nvSpPr>
            <p:cNvPr id="1048720" name="ïś1iḓè"/>
            <p:cNvSpPr/>
            <p:nvPr/>
          </p:nvSpPr>
          <p:spPr bwMode="auto">
            <a:xfrm>
              <a:off x="4050507" y="2719389"/>
              <a:ext cx="93663" cy="88900"/>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p:spPr>
          <p:txBody>
            <a:bodyPr anchor="ctr"/>
            <a:lstStyle/>
            <a:p>
              <a:pPr algn="ctr"/>
              <a:endParaRPr/>
            </a:p>
          </p:txBody>
        </p:sp>
        <p:sp>
          <p:nvSpPr>
            <p:cNvPr id="1048721" name="îśļîḍê"/>
            <p:cNvSpPr/>
            <p:nvPr/>
          </p:nvSpPr>
          <p:spPr bwMode="auto">
            <a:xfrm>
              <a:off x="4050507" y="2803527"/>
              <a:ext cx="87313" cy="66675"/>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p:spPr>
          <p:txBody>
            <a:bodyPr anchor="ctr"/>
            <a:lstStyle/>
            <a:p>
              <a:pPr algn="ctr"/>
              <a:endParaRPr/>
            </a:p>
          </p:txBody>
        </p:sp>
        <p:sp>
          <p:nvSpPr>
            <p:cNvPr id="1048722" name="iṥlïďe"/>
            <p:cNvSpPr/>
            <p:nvPr/>
          </p:nvSpPr>
          <p:spPr bwMode="auto">
            <a:xfrm>
              <a:off x="3867944" y="2828927"/>
              <a:ext cx="120650" cy="166688"/>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p:spPr>
          <p:txBody>
            <a:bodyPr anchor="ctr"/>
            <a:lstStyle/>
            <a:p>
              <a:pPr algn="ctr"/>
              <a:endParaRPr/>
            </a:p>
          </p:txBody>
        </p:sp>
        <p:sp>
          <p:nvSpPr>
            <p:cNvPr id="1048723" name="iš1idè"/>
            <p:cNvSpPr/>
            <p:nvPr/>
          </p:nvSpPr>
          <p:spPr bwMode="auto">
            <a:xfrm>
              <a:off x="4377532" y="2719389"/>
              <a:ext cx="212725" cy="230188"/>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p:spPr>
          <p:txBody>
            <a:bodyPr anchor="ctr"/>
            <a:lstStyle/>
            <a:p>
              <a:pPr algn="ctr"/>
              <a:endParaRPr/>
            </a:p>
          </p:txBody>
        </p:sp>
        <p:sp>
          <p:nvSpPr>
            <p:cNvPr id="1048724" name="ïśļiḓé"/>
            <p:cNvSpPr/>
            <p:nvPr/>
          </p:nvSpPr>
          <p:spPr bwMode="auto">
            <a:xfrm>
              <a:off x="4544219" y="2928939"/>
              <a:ext cx="50800" cy="73025"/>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p:spPr>
          <p:txBody>
            <a:bodyPr anchor="ctr"/>
            <a:lstStyle/>
            <a:p>
              <a:pPr algn="ctr"/>
              <a:endParaRPr/>
            </a:p>
          </p:txBody>
        </p:sp>
        <p:sp>
          <p:nvSpPr>
            <p:cNvPr id="1048725" name="íṣlíḓé"/>
            <p:cNvSpPr/>
            <p:nvPr/>
          </p:nvSpPr>
          <p:spPr bwMode="auto">
            <a:xfrm>
              <a:off x="4766469" y="3084514"/>
              <a:ext cx="47625" cy="476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p:spPr>
          <p:txBody>
            <a:bodyPr anchor="ctr"/>
            <a:lstStyle/>
            <a:p>
              <a:pPr algn="ctr"/>
              <a:endParaRPr/>
            </a:p>
          </p:txBody>
        </p:sp>
        <p:sp>
          <p:nvSpPr>
            <p:cNvPr id="1048726" name="ïŝlîdè"/>
            <p:cNvSpPr/>
            <p:nvPr/>
          </p:nvSpPr>
          <p:spPr bwMode="auto">
            <a:xfrm>
              <a:off x="4688682" y="3152777"/>
              <a:ext cx="139700" cy="141288"/>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p:spPr>
          <p:txBody>
            <a:bodyPr anchor="ctr"/>
            <a:lstStyle/>
            <a:p>
              <a:pPr algn="ctr"/>
              <a:endParaRPr/>
            </a:p>
          </p:txBody>
        </p:sp>
        <p:sp>
          <p:nvSpPr>
            <p:cNvPr id="1048727" name="îşļîḓè"/>
            <p:cNvSpPr/>
            <p:nvPr/>
          </p:nvSpPr>
          <p:spPr bwMode="auto">
            <a:xfrm>
              <a:off x="4745832" y="3068639"/>
              <a:ext cx="280988" cy="173038"/>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p:spPr>
          <p:txBody>
            <a:bodyPr anchor="ctr"/>
            <a:lstStyle/>
            <a:p>
              <a:pPr algn="ctr"/>
              <a:endParaRPr/>
            </a:p>
          </p:txBody>
        </p:sp>
        <p:sp>
          <p:nvSpPr>
            <p:cNvPr id="1048728" name="ïšḻïḑé"/>
            <p:cNvSpPr/>
            <p:nvPr/>
          </p:nvSpPr>
          <p:spPr bwMode="auto">
            <a:xfrm>
              <a:off x="3312319" y="2532064"/>
              <a:ext cx="1801813" cy="1811338"/>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p:spPr>
          <p:txBody>
            <a:bodyPr anchor="ctr"/>
            <a:lstStyle/>
            <a:p>
              <a:pPr algn="ctr"/>
              <a:endParaRPr/>
            </a:p>
          </p:txBody>
        </p:sp>
        <p:sp>
          <p:nvSpPr>
            <p:cNvPr id="1048729" name="íšlîḋè"/>
            <p:cNvSpPr/>
            <p:nvPr/>
          </p:nvSpPr>
          <p:spPr bwMode="auto">
            <a:xfrm>
              <a:off x="3717132" y="2933702"/>
              <a:ext cx="998538" cy="855663"/>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p:spPr>
          <p:txBody>
            <a:bodyPr anchor="ctr"/>
            <a:lstStyle/>
            <a:p>
              <a:pPr algn="ctr"/>
              <a:endParaRPr/>
            </a:p>
          </p:txBody>
        </p:sp>
        <p:sp>
          <p:nvSpPr>
            <p:cNvPr id="1048730" name="ïṥļïḍê"/>
            <p:cNvSpPr/>
            <p:nvPr/>
          </p:nvSpPr>
          <p:spPr bwMode="auto">
            <a:xfrm>
              <a:off x="4828382" y="3752852"/>
              <a:ext cx="193675" cy="104775"/>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p:spPr>
          <p:txBody>
            <a:bodyPr anchor="ctr"/>
            <a:lstStyle/>
            <a:p>
              <a:pPr algn="ctr"/>
              <a:endParaRPr/>
            </a:p>
          </p:txBody>
        </p:sp>
        <p:sp>
          <p:nvSpPr>
            <p:cNvPr id="1048731" name="îṣḻîďe"/>
            <p:cNvSpPr/>
            <p:nvPr/>
          </p:nvSpPr>
          <p:spPr bwMode="auto">
            <a:xfrm>
              <a:off x="5577682" y="2901952"/>
              <a:ext cx="123825" cy="214313"/>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p:spPr>
          <p:txBody>
            <a:bodyPr anchor="ctr"/>
            <a:lstStyle/>
            <a:p>
              <a:pPr algn="ctr"/>
              <a:endParaRPr/>
            </a:p>
          </p:txBody>
        </p:sp>
        <p:sp>
          <p:nvSpPr>
            <p:cNvPr id="1048732" name="ïṩḷîḍe"/>
            <p:cNvSpPr/>
            <p:nvPr/>
          </p:nvSpPr>
          <p:spPr bwMode="auto">
            <a:xfrm>
              <a:off x="5525294" y="3090864"/>
              <a:ext cx="130175" cy="207963"/>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p:spPr>
          <p:txBody>
            <a:bodyPr anchor="ctr"/>
            <a:lstStyle/>
            <a:p>
              <a:pPr algn="ctr"/>
              <a:endParaRPr/>
            </a:p>
          </p:txBody>
        </p:sp>
        <p:sp>
          <p:nvSpPr>
            <p:cNvPr id="1048733" name="ïśļiḋê"/>
            <p:cNvSpPr/>
            <p:nvPr/>
          </p:nvSpPr>
          <p:spPr bwMode="auto">
            <a:xfrm>
              <a:off x="5415757" y="3016252"/>
              <a:ext cx="747713" cy="66833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p:spPr>
          <p:txBody>
            <a:bodyPr anchor="ctr"/>
            <a:lstStyle/>
            <a:p>
              <a:pPr algn="ctr"/>
              <a:endParaRPr/>
            </a:p>
          </p:txBody>
        </p:sp>
        <p:sp>
          <p:nvSpPr>
            <p:cNvPr id="1048734" name="îś1îdê"/>
            <p:cNvSpPr/>
            <p:nvPr/>
          </p:nvSpPr>
          <p:spPr bwMode="auto">
            <a:xfrm>
              <a:off x="6631782" y="2892427"/>
              <a:ext cx="119063" cy="187325"/>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p:spPr>
          <p:txBody>
            <a:bodyPr anchor="ctr"/>
            <a:lstStyle/>
            <a:p>
              <a:pPr algn="ctr"/>
              <a:endParaRPr/>
            </a:p>
          </p:txBody>
        </p:sp>
        <p:sp>
          <p:nvSpPr>
            <p:cNvPr id="1048735" name="íṩļïḓé"/>
            <p:cNvSpPr/>
            <p:nvPr/>
          </p:nvSpPr>
          <p:spPr bwMode="auto">
            <a:xfrm>
              <a:off x="6538119" y="3100389"/>
              <a:ext cx="139700" cy="182563"/>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p:spPr>
          <p:txBody>
            <a:bodyPr anchor="ctr"/>
            <a:lstStyle/>
            <a:p>
              <a:pPr algn="ctr"/>
              <a:endParaRPr/>
            </a:p>
          </p:txBody>
        </p:sp>
        <p:sp>
          <p:nvSpPr>
            <p:cNvPr id="1048736" name="ïṣļïde"/>
            <p:cNvSpPr/>
            <p:nvPr/>
          </p:nvSpPr>
          <p:spPr bwMode="auto">
            <a:xfrm>
              <a:off x="6330157" y="3225802"/>
              <a:ext cx="363538" cy="449263"/>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p:spPr>
          <p:txBody>
            <a:bodyPr anchor="ctr"/>
            <a:lstStyle/>
            <a:p>
              <a:pPr algn="ctr"/>
              <a:endParaRPr/>
            </a:p>
          </p:txBody>
        </p:sp>
        <p:sp>
          <p:nvSpPr>
            <p:cNvPr id="1048737" name="îṡḻîḋe"/>
            <p:cNvSpPr/>
            <p:nvPr/>
          </p:nvSpPr>
          <p:spPr bwMode="auto">
            <a:xfrm>
              <a:off x="6817519" y="3032127"/>
              <a:ext cx="271463" cy="246063"/>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p:spPr>
          <p:txBody>
            <a:bodyPr anchor="ctr"/>
            <a:lstStyle/>
            <a:p>
              <a:pPr algn="ctr"/>
              <a:endParaRPr/>
            </a:p>
          </p:txBody>
        </p:sp>
        <p:sp>
          <p:nvSpPr>
            <p:cNvPr id="1048738" name="iŝľiḓê"/>
            <p:cNvSpPr/>
            <p:nvPr/>
          </p:nvSpPr>
          <p:spPr bwMode="auto">
            <a:xfrm>
              <a:off x="6792119" y="3273427"/>
              <a:ext cx="228600" cy="150813"/>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p:spPr>
          <p:txBody>
            <a:bodyPr anchor="ctr"/>
            <a:lstStyle/>
            <a:p>
              <a:pPr algn="ctr"/>
              <a:endParaRPr/>
            </a:p>
          </p:txBody>
        </p:sp>
        <p:sp>
          <p:nvSpPr>
            <p:cNvPr id="1048739" name="ïŝľîḋe"/>
            <p:cNvSpPr/>
            <p:nvPr/>
          </p:nvSpPr>
          <p:spPr bwMode="auto">
            <a:xfrm>
              <a:off x="7363619" y="2876552"/>
              <a:ext cx="566738" cy="62547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p:spPr>
          <p:txBody>
            <a:bodyPr anchor="ctr"/>
            <a:lstStyle/>
            <a:p>
              <a:pPr algn="ctr"/>
              <a:endParaRPr/>
            </a:p>
          </p:txBody>
        </p:sp>
        <p:sp>
          <p:nvSpPr>
            <p:cNvPr id="1048740" name="ïsļidé"/>
            <p:cNvSpPr/>
            <p:nvPr/>
          </p:nvSpPr>
          <p:spPr bwMode="auto">
            <a:xfrm>
              <a:off x="7809707" y="3346452"/>
              <a:ext cx="161925" cy="187325"/>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p:spPr>
          <p:txBody>
            <a:bodyPr anchor="ctr"/>
            <a:lstStyle/>
            <a:p>
              <a:pPr algn="ctr"/>
              <a:endParaRPr/>
            </a:p>
          </p:txBody>
        </p:sp>
        <p:sp>
          <p:nvSpPr>
            <p:cNvPr id="1048741" name="îşḷiḓê"/>
            <p:cNvSpPr/>
            <p:nvPr/>
          </p:nvSpPr>
          <p:spPr bwMode="auto">
            <a:xfrm>
              <a:off x="8266907" y="3121027"/>
              <a:ext cx="93663" cy="146050"/>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p:spPr>
          <p:txBody>
            <a:bodyPr anchor="ctr"/>
            <a:lstStyle/>
            <a:p>
              <a:pPr algn="ctr"/>
              <a:endParaRPr/>
            </a:p>
          </p:txBody>
        </p:sp>
        <p:sp>
          <p:nvSpPr>
            <p:cNvPr id="1048742" name="íşlîḑê"/>
            <p:cNvSpPr/>
            <p:nvPr/>
          </p:nvSpPr>
          <p:spPr bwMode="auto">
            <a:xfrm>
              <a:off x="8209757" y="2776539"/>
              <a:ext cx="623888" cy="846138"/>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p:spPr>
          <p:txBody>
            <a:bodyPr anchor="ctr"/>
            <a:lstStyle/>
            <a:p>
              <a:pPr algn="ctr"/>
              <a:endParaRPr/>
            </a:p>
          </p:txBody>
        </p:sp>
        <p:sp>
          <p:nvSpPr>
            <p:cNvPr id="1048743" name="ïş1ïḑè"/>
            <p:cNvSpPr/>
            <p:nvPr/>
          </p:nvSpPr>
          <p:spPr bwMode="auto">
            <a:xfrm>
              <a:off x="5342732" y="3867152"/>
              <a:ext cx="166688" cy="209550"/>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p:spPr>
          <p:txBody>
            <a:bodyPr anchor="ctr"/>
            <a:lstStyle/>
            <a:p>
              <a:pPr algn="ctr"/>
              <a:endParaRPr/>
            </a:p>
          </p:txBody>
        </p:sp>
        <p:sp>
          <p:nvSpPr>
            <p:cNvPr id="1048744" name="íśḷîďe"/>
            <p:cNvSpPr/>
            <p:nvPr/>
          </p:nvSpPr>
          <p:spPr bwMode="auto">
            <a:xfrm>
              <a:off x="5550694" y="3867152"/>
              <a:ext cx="166688" cy="209550"/>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p:spPr>
          <p:txBody>
            <a:bodyPr anchor="ctr"/>
            <a:lstStyle/>
            <a:p>
              <a:pPr algn="ctr"/>
              <a:endParaRPr/>
            </a:p>
          </p:txBody>
        </p:sp>
        <p:sp>
          <p:nvSpPr>
            <p:cNvPr id="1048745" name="í$lîdê"/>
            <p:cNvSpPr/>
            <p:nvPr/>
          </p:nvSpPr>
          <p:spPr bwMode="auto">
            <a:xfrm>
              <a:off x="5779294" y="3867152"/>
              <a:ext cx="155575" cy="209550"/>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p:spPr>
          <p:txBody>
            <a:bodyPr anchor="ctr"/>
            <a:lstStyle/>
            <a:p>
              <a:pPr algn="ctr"/>
              <a:endParaRPr/>
            </a:p>
          </p:txBody>
        </p:sp>
        <p:sp>
          <p:nvSpPr>
            <p:cNvPr id="1048746" name="íṥlíďe"/>
            <p:cNvSpPr/>
            <p:nvPr/>
          </p:nvSpPr>
          <p:spPr bwMode="auto">
            <a:xfrm>
              <a:off x="5971382" y="3867152"/>
              <a:ext cx="134938" cy="214313"/>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p:spPr>
          <p:txBody>
            <a:bodyPr anchor="ctr"/>
            <a:lstStyle/>
            <a:p>
              <a:pPr algn="ctr"/>
              <a:endParaRPr/>
            </a:p>
          </p:txBody>
        </p:sp>
        <p:sp>
          <p:nvSpPr>
            <p:cNvPr id="1048747" name="íşḻîḑé"/>
            <p:cNvSpPr/>
            <p:nvPr/>
          </p:nvSpPr>
          <p:spPr bwMode="auto">
            <a:xfrm>
              <a:off x="6163469" y="3867152"/>
              <a:ext cx="41275" cy="209550"/>
            </a:xfrm>
            <a:prstGeom prst="rect">
              <a:avLst/>
            </a:prstGeom>
            <a:grpFill/>
            <a:ln>
              <a:noFill/>
            </a:ln>
          </p:spPr>
          <p:txBody>
            <a:bodyPr anchor="ctr"/>
            <a:lstStyle/>
            <a:p>
              <a:pPr algn="ctr"/>
              <a:endParaRPr/>
            </a:p>
          </p:txBody>
        </p:sp>
        <p:sp>
          <p:nvSpPr>
            <p:cNvPr id="1048748" name="îś1îḓè"/>
            <p:cNvSpPr/>
            <p:nvPr/>
          </p:nvSpPr>
          <p:spPr bwMode="auto">
            <a:xfrm>
              <a:off x="6241257" y="3867152"/>
              <a:ext cx="207963" cy="209550"/>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p:spPr>
          <p:txBody>
            <a:bodyPr anchor="ctr"/>
            <a:lstStyle/>
            <a:p>
              <a:pPr algn="ctr"/>
              <a:endParaRPr/>
            </a:p>
          </p:txBody>
        </p:sp>
        <p:sp>
          <p:nvSpPr>
            <p:cNvPr id="1048749" name="ïşļíḑê"/>
            <p:cNvSpPr/>
            <p:nvPr/>
          </p:nvSpPr>
          <p:spPr bwMode="auto">
            <a:xfrm>
              <a:off x="6485732" y="3867152"/>
              <a:ext cx="166688" cy="209550"/>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p:spPr>
          <p:txBody>
            <a:bodyPr anchor="ctr"/>
            <a:lstStyle/>
            <a:p>
              <a:pPr algn="ctr"/>
              <a:endParaRPr/>
            </a:p>
          </p:txBody>
        </p:sp>
        <p:sp>
          <p:nvSpPr>
            <p:cNvPr id="1048750" name="ïs1îḓé"/>
            <p:cNvSpPr/>
            <p:nvPr/>
          </p:nvSpPr>
          <p:spPr bwMode="auto">
            <a:xfrm>
              <a:off x="6703219" y="3867152"/>
              <a:ext cx="198438" cy="214313"/>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p:spPr>
          <p:txBody>
            <a:bodyPr anchor="ctr"/>
            <a:lstStyle/>
            <a:p>
              <a:pPr algn="ctr"/>
              <a:endParaRPr/>
            </a:p>
          </p:txBody>
        </p:sp>
        <p:sp>
          <p:nvSpPr>
            <p:cNvPr id="1048751" name="íşḻíde"/>
            <p:cNvSpPr/>
            <p:nvPr/>
          </p:nvSpPr>
          <p:spPr bwMode="auto">
            <a:xfrm>
              <a:off x="7015957" y="3867152"/>
              <a:ext cx="165100" cy="214313"/>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p:spPr>
          <p:txBody>
            <a:bodyPr anchor="ctr"/>
            <a:lstStyle/>
            <a:p>
              <a:pPr algn="ctr"/>
              <a:endParaRPr/>
            </a:p>
          </p:txBody>
        </p:sp>
        <p:sp>
          <p:nvSpPr>
            <p:cNvPr id="1048752" name="îṣḻïḋé"/>
            <p:cNvSpPr/>
            <p:nvPr/>
          </p:nvSpPr>
          <p:spPr bwMode="auto">
            <a:xfrm>
              <a:off x="7244557" y="3867152"/>
              <a:ext cx="165100" cy="209550"/>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p:spPr>
          <p:txBody>
            <a:bodyPr anchor="ctr"/>
            <a:lstStyle/>
            <a:p>
              <a:pPr algn="ctr"/>
              <a:endParaRPr/>
            </a:p>
          </p:txBody>
        </p:sp>
        <p:sp>
          <p:nvSpPr>
            <p:cNvPr id="1048753" name="íŝḷiďé"/>
            <p:cNvSpPr/>
            <p:nvPr/>
          </p:nvSpPr>
          <p:spPr bwMode="auto">
            <a:xfrm>
              <a:off x="7466807" y="3867152"/>
              <a:ext cx="42863" cy="209550"/>
            </a:xfrm>
            <a:prstGeom prst="rect">
              <a:avLst/>
            </a:prstGeom>
            <a:grpFill/>
            <a:ln>
              <a:noFill/>
            </a:ln>
          </p:spPr>
          <p:txBody>
            <a:bodyPr anchor="ctr"/>
            <a:lstStyle/>
            <a:p>
              <a:pPr algn="ctr"/>
              <a:endParaRPr/>
            </a:p>
          </p:txBody>
        </p:sp>
        <p:sp>
          <p:nvSpPr>
            <p:cNvPr id="1048754" name="ïṧľïḓe"/>
            <p:cNvSpPr/>
            <p:nvPr/>
          </p:nvSpPr>
          <p:spPr bwMode="auto">
            <a:xfrm>
              <a:off x="7544594" y="3867152"/>
              <a:ext cx="192088" cy="209550"/>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p:spPr>
          <p:txBody>
            <a:bodyPr anchor="ctr"/>
            <a:lstStyle/>
            <a:p>
              <a:pPr algn="ctr"/>
              <a:endParaRPr/>
            </a:p>
          </p:txBody>
        </p:sp>
        <p:sp>
          <p:nvSpPr>
            <p:cNvPr id="1048755" name="ísḻíḑê"/>
            <p:cNvSpPr/>
            <p:nvPr/>
          </p:nvSpPr>
          <p:spPr bwMode="auto">
            <a:xfrm>
              <a:off x="7773194" y="3867152"/>
              <a:ext cx="161925" cy="209550"/>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p:spPr>
          <p:txBody>
            <a:bodyPr anchor="ctr"/>
            <a:lstStyle/>
            <a:p>
              <a:pPr algn="ctr"/>
              <a:endParaRPr/>
            </a:p>
          </p:txBody>
        </p:sp>
        <p:sp>
          <p:nvSpPr>
            <p:cNvPr id="1048756" name="iš1íḋé"/>
            <p:cNvSpPr/>
            <p:nvPr/>
          </p:nvSpPr>
          <p:spPr bwMode="auto">
            <a:xfrm>
              <a:off x="7987507" y="3867152"/>
              <a:ext cx="180975" cy="209550"/>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p:spPr>
          <p:txBody>
            <a:bodyPr anchor="ctr"/>
            <a:lstStyle/>
            <a:p>
              <a:pPr algn="ctr"/>
              <a:endParaRPr/>
            </a:p>
          </p:txBody>
        </p:sp>
        <p:sp>
          <p:nvSpPr>
            <p:cNvPr id="1048757" name="ïśliďe"/>
            <p:cNvSpPr/>
            <p:nvPr/>
          </p:nvSpPr>
          <p:spPr bwMode="auto">
            <a:xfrm>
              <a:off x="8200232" y="3867152"/>
              <a:ext cx="165100" cy="214313"/>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p:spPr>
          <p:txBody>
            <a:bodyPr anchor="ctr"/>
            <a:lstStyle/>
            <a:p>
              <a:pPr algn="ctr"/>
              <a:endParaRPr/>
            </a:p>
          </p:txBody>
        </p:sp>
        <p:sp>
          <p:nvSpPr>
            <p:cNvPr id="1048758" name="íşļïďê"/>
            <p:cNvSpPr/>
            <p:nvPr/>
          </p:nvSpPr>
          <p:spPr bwMode="auto">
            <a:xfrm>
              <a:off x="8417719" y="3867152"/>
              <a:ext cx="41275" cy="209550"/>
            </a:xfrm>
            <a:prstGeom prst="rect">
              <a:avLst/>
            </a:prstGeom>
            <a:grpFill/>
            <a:ln>
              <a:noFill/>
            </a:ln>
          </p:spPr>
          <p:txBody>
            <a:bodyPr anchor="ctr"/>
            <a:lstStyle/>
            <a:p>
              <a:pPr algn="ctr"/>
              <a:endParaRPr/>
            </a:p>
          </p:txBody>
        </p:sp>
        <p:sp>
          <p:nvSpPr>
            <p:cNvPr id="1048759" name="iṧlíḓe"/>
            <p:cNvSpPr/>
            <p:nvPr/>
          </p:nvSpPr>
          <p:spPr bwMode="auto">
            <a:xfrm>
              <a:off x="8500269" y="3867152"/>
              <a:ext cx="166688" cy="209550"/>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p:spPr>
          <p:txBody>
            <a:bodyPr anchor="ctr"/>
            <a:lstStyle/>
            <a:p>
              <a:pPr algn="ctr"/>
              <a:endParaRPr/>
            </a:p>
          </p:txBody>
        </p:sp>
        <p:sp>
          <p:nvSpPr>
            <p:cNvPr id="1048760" name="iṥlîďe"/>
            <p:cNvSpPr/>
            <p:nvPr/>
          </p:nvSpPr>
          <p:spPr bwMode="auto">
            <a:xfrm>
              <a:off x="8687594" y="3867152"/>
              <a:ext cx="192088" cy="209550"/>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p:spPr>
          <p:txBody>
            <a:bodyPr anchor="ctr"/>
            <a:lstStyle/>
            <a:p>
              <a:pPr algn="ctr"/>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049058" name="Picture Placeholder 7"/>
          <p:cNvSpPr>
            <a:spLocks noGrp="1"/>
          </p:cNvSpPr>
          <p:nvPr>
            <p:ph type="pic" sz="quarter" idx="18"/>
          </p:nvPr>
        </p:nvSpPr>
        <p:spPr>
          <a:xfrm>
            <a:off x="178827" y="1289366"/>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049059" name="Slide Number Placeholder 5"/>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t>‹#›</a:t>
            </a:fld>
            <a:endParaRPr lang="zh-CN" altLang="en-US"/>
          </a:p>
        </p:txBody>
      </p:sp>
      <p:sp>
        <p:nvSpPr>
          <p:cNvPr id="1049060" name="Picture Placeholder 7"/>
          <p:cNvSpPr>
            <a:spLocks noGrp="1"/>
          </p:cNvSpPr>
          <p:nvPr>
            <p:ph type="pic" sz="quarter" idx="19"/>
          </p:nvPr>
        </p:nvSpPr>
        <p:spPr>
          <a:xfrm>
            <a:off x="2394726" y="2905893"/>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049061" name="Picture Placeholder 7"/>
          <p:cNvSpPr>
            <a:spLocks noGrp="1"/>
          </p:cNvSpPr>
          <p:nvPr>
            <p:ph type="pic" sz="quarter" idx="20"/>
          </p:nvPr>
        </p:nvSpPr>
        <p:spPr>
          <a:xfrm>
            <a:off x="4610624" y="1289366"/>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049062" name="Picture Placeholder 7"/>
          <p:cNvSpPr>
            <a:spLocks noGrp="1"/>
          </p:cNvSpPr>
          <p:nvPr>
            <p:ph type="pic" sz="quarter" idx="21"/>
          </p:nvPr>
        </p:nvSpPr>
        <p:spPr>
          <a:xfrm>
            <a:off x="6826524" y="2905893"/>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049063" name="矩形 90"/>
          <p:cNvSpPr/>
          <p:nvPr userDrawn="1"/>
        </p:nvSpPr>
        <p:spPr>
          <a:xfrm>
            <a:off x="141600" y="2881005"/>
            <a:ext cx="2147410" cy="1470857"/>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9064" name="矩形 91"/>
          <p:cNvSpPr/>
          <p:nvPr userDrawn="1"/>
        </p:nvSpPr>
        <p:spPr>
          <a:xfrm>
            <a:off x="2360223" y="1289366"/>
            <a:ext cx="2147410" cy="1470857"/>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9065" name="矩形 92"/>
          <p:cNvSpPr/>
          <p:nvPr userDrawn="1"/>
        </p:nvSpPr>
        <p:spPr>
          <a:xfrm>
            <a:off x="4578847" y="2881005"/>
            <a:ext cx="2147410" cy="1470857"/>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9066" name="矩形 93"/>
          <p:cNvSpPr/>
          <p:nvPr userDrawn="1"/>
        </p:nvSpPr>
        <p:spPr>
          <a:xfrm>
            <a:off x="6792021" y="1289366"/>
            <a:ext cx="2147410" cy="1470857"/>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58" name="d7f4448b-3673-4d0f-89ff-08ead12315ff" descr="本素材由iSlide™ 提供 iSlide™尊重知识产权并注重保护用户享有的各项权利。郑重提醒您： iSlide™插件中提供的任何信息内容的所有权、知识产权归其原始权利人或权利受让人所有，您免费/购买获得的是信息内容的使用权，并受下述条款的约束； 1. 您仅可以个人非商业用途使用该等信息内容，不可将信息内容的全部或部分用于出售，或以出租、出借、转让、分销、发布等其他任何方式供他人使用； 2. 禁止在接入互联网或移动互联网的任何网站、平台、应用或程序上以任何方式为他人提供iSlide™插件资源内容的下载。 The resource is supplied by iSlide™. iSlide™ respects all intellectual property rights and protects all the rights its users acquired.Solemnly remind you: The ownership and intellectual property of the resources supplied in iSlide Add-in belongs to its owner or the assignee of this ownership.you only acquired the usage of the resources supplied in iSlide Add-in, as well as respected the following restrain terms: 1.You are only allowed to use such resource for personal and non-commercial aim, not allowed to use such resource or part of it for the sale; or rent, lend, transfer to others; or distribution or release it in any way. 2.You are not permitted to provide the resource of iSlide Add-in in any website, platform, application access to the Internet or mobile Internet." title="iSlide™ 版权声明  COPYRIGHT NOTICE"/>
          <p:cNvGrpSpPr>
            <a:grpSpLocks noChangeAspect="1"/>
          </p:cNvGrpSpPr>
          <p:nvPr userDrawn="1">
            <p:custDataLst>
              <p:tags r:id="rId1"/>
            </p:custDataLst>
          </p:nvPr>
        </p:nvGrpSpPr>
        <p:grpSpPr>
          <a:xfrm>
            <a:off x="239071" y="4697788"/>
            <a:ext cx="1148385" cy="373626"/>
            <a:chOff x="3312319" y="2532064"/>
            <a:chExt cx="5567363" cy="1811338"/>
          </a:xfrm>
          <a:solidFill>
            <a:schemeClr val="accent1"/>
          </a:solidFill>
        </p:grpSpPr>
        <p:sp>
          <p:nvSpPr>
            <p:cNvPr id="1049067" name="íṥḷîde"/>
            <p:cNvSpPr/>
            <p:nvPr/>
          </p:nvSpPr>
          <p:spPr bwMode="auto">
            <a:xfrm>
              <a:off x="3801269" y="3105152"/>
              <a:ext cx="825500" cy="762000"/>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p:spPr>
          <p:txBody>
            <a:bodyPr anchor="ctr"/>
            <a:lstStyle/>
            <a:p>
              <a:pPr algn="ctr"/>
              <a:endParaRPr/>
            </a:p>
          </p:txBody>
        </p:sp>
        <p:sp>
          <p:nvSpPr>
            <p:cNvPr id="1049068" name="íṩḻiḋe"/>
            <p:cNvSpPr/>
            <p:nvPr/>
          </p:nvSpPr>
          <p:spPr bwMode="auto">
            <a:xfrm>
              <a:off x="3405982" y="3595689"/>
              <a:ext cx="212725" cy="168275"/>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p:spPr>
          <p:txBody>
            <a:bodyPr anchor="ctr"/>
            <a:lstStyle/>
            <a:p>
              <a:pPr algn="ctr"/>
              <a:endParaRPr/>
            </a:p>
          </p:txBody>
        </p:sp>
        <p:sp>
          <p:nvSpPr>
            <p:cNvPr id="1049069" name="iṣḷíḓè"/>
            <p:cNvSpPr/>
            <p:nvPr/>
          </p:nvSpPr>
          <p:spPr bwMode="auto">
            <a:xfrm>
              <a:off x="3463132" y="3700464"/>
              <a:ext cx="207963" cy="161925"/>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p:spPr>
          <p:txBody>
            <a:bodyPr anchor="ctr"/>
            <a:lstStyle/>
            <a:p>
              <a:pPr algn="ctr"/>
              <a:endParaRPr/>
            </a:p>
          </p:txBody>
        </p:sp>
        <p:sp>
          <p:nvSpPr>
            <p:cNvPr id="1049070" name="iṣļîďê"/>
            <p:cNvSpPr/>
            <p:nvPr/>
          </p:nvSpPr>
          <p:spPr bwMode="auto">
            <a:xfrm>
              <a:off x="3520282" y="3810002"/>
              <a:ext cx="207963" cy="161925"/>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p:spPr>
          <p:txBody>
            <a:bodyPr anchor="ctr"/>
            <a:lstStyle/>
            <a:p>
              <a:pPr algn="ctr"/>
              <a:endParaRPr/>
            </a:p>
          </p:txBody>
        </p:sp>
        <p:sp>
          <p:nvSpPr>
            <p:cNvPr id="1049071" name="iṧ1ïdê"/>
            <p:cNvSpPr/>
            <p:nvPr/>
          </p:nvSpPr>
          <p:spPr bwMode="auto">
            <a:xfrm>
              <a:off x="3602832" y="3919539"/>
              <a:ext cx="166688" cy="120650"/>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p:spPr>
          <p:txBody>
            <a:bodyPr anchor="ctr"/>
            <a:lstStyle/>
            <a:p>
              <a:pPr algn="ctr"/>
              <a:endParaRPr/>
            </a:p>
          </p:txBody>
        </p:sp>
        <p:sp>
          <p:nvSpPr>
            <p:cNvPr id="1049072" name="ïṡ1îḋé"/>
            <p:cNvSpPr/>
            <p:nvPr/>
          </p:nvSpPr>
          <p:spPr bwMode="auto">
            <a:xfrm>
              <a:off x="3680619" y="3946527"/>
              <a:ext cx="136525" cy="134938"/>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p:spPr>
          <p:txBody>
            <a:bodyPr anchor="ctr"/>
            <a:lstStyle/>
            <a:p>
              <a:pPr algn="ctr"/>
              <a:endParaRPr/>
            </a:p>
          </p:txBody>
        </p:sp>
        <p:sp>
          <p:nvSpPr>
            <p:cNvPr id="1049073" name="iṡḻíḋè"/>
            <p:cNvSpPr/>
            <p:nvPr/>
          </p:nvSpPr>
          <p:spPr bwMode="auto">
            <a:xfrm>
              <a:off x="3707607" y="3983039"/>
              <a:ext cx="166688" cy="182563"/>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p:spPr>
          <p:txBody>
            <a:bodyPr anchor="ctr"/>
            <a:lstStyle/>
            <a:p>
              <a:pPr algn="ctr"/>
              <a:endParaRPr/>
            </a:p>
          </p:txBody>
        </p:sp>
        <p:sp>
          <p:nvSpPr>
            <p:cNvPr id="1049074" name="îS1íḍê"/>
            <p:cNvSpPr/>
            <p:nvPr/>
          </p:nvSpPr>
          <p:spPr bwMode="auto">
            <a:xfrm>
              <a:off x="3826669" y="4013202"/>
              <a:ext cx="182563" cy="198438"/>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p:spPr>
          <p:txBody>
            <a:bodyPr anchor="ctr"/>
            <a:lstStyle/>
            <a:p>
              <a:pPr algn="ctr"/>
              <a:endParaRPr/>
            </a:p>
          </p:txBody>
        </p:sp>
        <p:sp>
          <p:nvSpPr>
            <p:cNvPr id="1049075" name="iṥļîḑè"/>
            <p:cNvSpPr/>
            <p:nvPr/>
          </p:nvSpPr>
          <p:spPr bwMode="auto">
            <a:xfrm>
              <a:off x="3972719" y="4071939"/>
              <a:ext cx="128588" cy="176213"/>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p:spPr>
          <p:txBody>
            <a:bodyPr anchor="ctr"/>
            <a:lstStyle/>
            <a:p>
              <a:pPr algn="ctr"/>
              <a:endParaRPr/>
            </a:p>
          </p:txBody>
        </p:sp>
        <p:sp>
          <p:nvSpPr>
            <p:cNvPr id="1049076" name="ïṧḷïḑè"/>
            <p:cNvSpPr/>
            <p:nvPr/>
          </p:nvSpPr>
          <p:spPr bwMode="auto">
            <a:xfrm>
              <a:off x="4169569" y="4076702"/>
              <a:ext cx="103188" cy="177800"/>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p:spPr>
          <p:txBody>
            <a:bodyPr anchor="ctr"/>
            <a:lstStyle/>
            <a:p>
              <a:pPr algn="ctr"/>
              <a:endParaRPr/>
            </a:p>
          </p:txBody>
        </p:sp>
        <p:sp>
          <p:nvSpPr>
            <p:cNvPr id="1049077" name="iṣľiḋê"/>
            <p:cNvSpPr/>
            <p:nvPr/>
          </p:nvSpPr>
          <p:spPr bwMode="auto">
            <a:xfrm>
              <a:off x="4288632" y="4060827"/>
              <a:ext cx="125413" cy="182563"/>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p:spPr>
          <p:txBody>
            <a:bodyPr anchor="ctr"/>
            <a:lstStyle/>
            <a:p>
              <a:pPr algn="ctr"/>
              <a:endParaRPr/>
            </a:p>
          </p:txBody>
        </p:sp>
        <p:sp>
          <p:nvSpPr>
            <p:cNvPr id="1049078" name="iṣliḍè"/>
            <p:cNvSpPr/>
            <p:nvPr/>
          </p:nvSpPr>
          <p:spPr bwMode="auto">
            <a:xfrm>
              <a:off x="4398169" y="4029077"/>
              <a:ext cx="73025" cy="173038"/>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p:spPr>
          <p:txBody>
            <a:bodyPr anchor="ctr"/>
            <a:lstStyle/>
            <a:p>
              <a:pPr algn="ctr"/>
              <a:endParaRPr/>
            </a:p>
          </p:txBody>
        </p:sp>
        <p:sp>
          <p:nvSpPr>
            <p:cNvPr id="1049079" name="íṥľídê"/>
            <p:cNvSpPr/>
            <p:nvPr/>
          </p:nvSpPr>
          <p:spPr bwMode="auto">
            <a:xfrm>
              <a:off x="4423569" y="3992564"/>
              <a:ext cx="125413" cy="188913"/>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p:spPr>
          <p:txBody>
            <a:bodyPr anchor="ctr"/>
            <a:lstStyle/>
            <a:p>
              <a:pPr algn="ctr"/>
              <a:endParaRPr/>
            </a:p>
          </p:txBody>
        </p:sp>
        <p:sp>
          <p:nvSpPr>
            <p:cNvPr id="1049080" name="ïŝľiḑé"/>
            <p:cNvSpPr/>
            <p:nvPr/>
          </p:nvSpPr>
          <p:spPr bwMode="auto">
            <a:xfrm>
              <a:off x="4537869" y="3951289"/>
              <a:ext cx="155575" cy="177800"/>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p:spPr>
          <p:txBody>
            <a:bodyPr anchor="ctr"/>
            <a:lstStyle/>
            <a:p>
              <a:pPr algn="ctr"/>
              <a:endParaRPr/>
            </a:p>
          </p:txBody>
        </p:sp>
        <p:sp>
          <p:nvSpPr>
            <p:cNvPr id="1049081" name="iśḷïḑé"/>
            <p:cNvSpPr/>
            <p:nvPr/>
          </p:nvSpPr>
          <p:spPr bwMode="auto">
            <a:xfrm>
              <a:off x="4610894" y="3894139"/>
              <a:ext cx="187325" cy="177800"/>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p:spPr>
          <p:txBody>
            <a:bodyPr anchor="ctr"/>
            <a:lstStyle/>
            <a:p>
              <a:pPr algn="ctr"/>
              <a:endParaRPr/>
            </a:p>
          </p:txBody>
        </p:sp>
        <p:sp>
          <p:nvSpPr>
            <p:cNvPr id="1049082" name="ï$ḷîḋé"/>
            <p:cNvSpPr/>
            <p:nvPr/>
          </p:nvSpPr>
          <p:spPr bwMode="auto">
            <a:xfrm>
              <a:off x="4699794" y="3836989"/>
              <a:ext cx="176213" cy="139700"/>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p:spPr>
          <p:txBody>
            <a:bodyPr anchor="ctr"/>
            <a:lstStyle/>
            <a:p>
              <a:pPr algn="ctr"/>
              <a:endParaRPr/>
            </a:p>
          </p:txBody>
        </p:sp>
        <p:sp>
          <p:nvSpPr>
            <p:cNvPr id="1049083" name="ïṥḷiḍê"/>
            <p:cNvSpPr/>
            <p:nvPr/>
          </p:nvSpPr>
          <p:spPr bwMode="auto">
            <a:xfrm>
              <a:off x="4756944" y="3779839"/>
              <a:ext cx="171450" cy="98425"/>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p:spPr>
          <p:txBody>
            <a:bodyPr anchor="ctr"/>
            <a:lstStyle/>
            <a:p>
              <a:pPr algn="ctr"/>
              <a:endParaRPr/>
            </a:p>
          </p:txBody>
        </p:sp>
        <p:sp>
          <p:nvSpPr>
            <p:cNvPr id="1049084" name="î$1íḋe"/>
            <p:cNvSpPr/>
            <p:nvPr/>
          </p:nvSpPr>
          <p:spPr bwMode="auto">
            <a:xfrm>
              <a:off x="4782344" y="3675064"/>
              <a:ext cx="187325" cy="125413"/>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p:spPr>
          <p:txBody>
            <a:bodyPr anchor="ctr"/>
            <a:lstStyle/>
            <a:p>
              <a:pPr algn="ctr"/>
              <a:endParaRPr/>
            </a:p>
          </p:txBody>
        </p:sp>
        <p:sp>
          <p:nvSpPr>
            <p:cNvPr id="1049085" name="ïṥḷïdê"/>
            <p:cNvSpPr/>
            <p:nvPr/>
          </p:nvSpPr>
          <p:spPr bwMode="auto">
            <a:xfrm>
              <a:off x="3925094" y="3821114"/>
              <a:ext cx="88900" cy="119063"/>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p:spPr>
          <p:txBody>
            <a:bodyPr anchor="ctr"/>
            <a:lstStyle/>
            <a:p>
              <a:pPr algn="ctr"/>
              <a:endParaRPr/>
            </a:p>
          </p:txBody>
        </p:sp>
        <p:sp>
          <p:nvSpPr>
            <p:cNvPr id="1049086" name="ïS1ïďê"/>
            <p:cNvSpPr/>
            <p:nvPr/>
          </p:nvSpPr>
          <p:spPr bwMode="auto">
            <a:xfrm>
              <a:off x="4091782" y="3862389"/>
              <a:ext cx="77788" cy="130175"/>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p:spPr>
          <p:txBody>
            <a:bodyPr anchor="ctr"/>
            <a:lstStyle/>
            <a:p>
              <a:pPr algn="ctr"/>
              <a:endParaRPr/>
            </a:p>
          </p:txBody>
        </p:sp>
        <p:sp>
          <p:nvSpPr>
            <p:cNvPr id="1049087" name="i$1ïdè"/>
            <p:cNvSpPr/>
            <p:nvPr/>
          </p:nvSpPr>
          <p:spPr bwMode="auto">
            <a:xfrm>
              <a:off x="4252119" y="3862389"/>
              <a:ext cx="84138" cy="136525"/>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p:spPr>
          <p:txBody>
            <a:bodyPr anchor="ctr"/>
            <a:lstStyle/>
            <a:p>
              <a:pPr algn="ctr"/>
              <a:endParaRPr/>
            </a:p>
          </p:txBody>
        </p:sp>
        <p:sp>
          <p:nvSpPr>
            <p:cNvPr id="1049088" name="îṧlîḑé"/>
            <p:cNvSpPr/>
            <p:nvPr/>
          </p:nvSpPr>
          <p:spPr bwMode="auto">
            <a:xfrm>
              <a:off x="4398169" y="3841752"/>
              <a:ext cx="73025" cy="130175"/>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p:spPr>
          <p:txBody>
            <a:bodyPr anchor="ctr"/>
            <a:lstStyle/>
            <a:p>
              <a:pPr algn="ctr"/>
              <a:endParaRPr/>
            </a:p>
          </p:txBody>
        </p:sp>
        <p:sp>
          <p:nvSpPr>
            <p:cNvPr id="1049089" name="iṥlîḍè"/>
            <p:cNvSpPr/>
            <p:nvPr/>
          </p:nvSpPr>
          <p:spPr bwMode="auto">
            <a:xfrm>
              <a:off x="3417094" y="3121027"/>
              <a:ext cx="77788" cy="5238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p:spPr>
          <p:txBody>
            <a:bodyPr anchor="ctr"/>
            <a:lstStyle/>
            <a:p>
              <a:pPr algn="ctr"/>
              <a:endParaRPr/>
            </a:p>
          </p:txBody>
        </p:sp>
        <p:sp>
          <p:nvSpPr>
            <p:cNvPr id="1049090" name="íšḻîďe"/>
            <p:cNvSpPr/>
            <p:nvPr/>
          </p:nvSpPr>
          <p:spPr bwMode="auto">
            <a:xfrm>
              <a:off x="3483769" y="3194052"/>
              <a:ext cx="61913" cy="4286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p:spPr>
          <p:txBody>
            <a:bodyPr anchor="ctr"/>
            <a:lstStyle/>
            <a:p>
              <a:pPr algn="ctr"/>
              <a:endParaRPr/>
            </a:p>
          </p:txBody>
        </p:sp>
        <p:sp>
          <p:nvSpPr>
            <p:cNvPr id="1049091" name="ïS1ïḓe"/>
            <p:cNvSpPr/>
            <p:nvPr/>
          </p:nvSpPr>
          <p:spPr bwMode="auto">
            <a:xfrm>
              <a:off x="3520282" y="3006727"/>
              <a:ext cx="228600" cy="376238"/>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p:spPr>
          <p:txBody>
            <a:bodyPr anchor="ctr"/>
            <a:lstStyle/>
            <a:p>
              <a:pPr algn="ctr"/>
              <a:endParaRPr/>
            </a:p>
          </p:txBody>
        </p:sp>
        <p:sp>
          <p:nvSpPr>
            <p:cNvPr id="1049092" name="îSļïde"/>
            <p:cNvSpPr/>
            <p:nvPr/>
          </p:nvSpPr>
          <p:spPr bwMode="auto">
            <a:xfrm>
              <a:off x="3961607" y="2662239"/>
              <a:ext cx="68263" cy="68263"/>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p:spPr>
          <p:txBody>
            <a:bodyPr anchor="ctr"/>
            <a:lstStyle/>
            <a:p>
              <a:pPr algn="ctr"/>
              <a:endParaRPr/>
            </a:p>
          </p:txBody>
        </p:sp>
        <p:sp>
          <p:nvSpPr>
            <p:cNvPr id="1049093" name="ïš1ïḑé"/>
            <p:cNvSpPr/>
            <p:nvPr/>
          </p:nvSpPr>
          <p:spPr bwMode="auto">
            <a:xfrm>
              <a:off x="3936207" y="2767014"/>
              <a:ext cx="41275" cy="57150"/>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p:spPr>
          <p:txBody>
            <a:bodyPr anchor="ctr"/>
            <a:lstStyle/>
            <a:p>
              <a:pPr algn="ctr"/>
              <a:endParaRPr/>
            </a:p>
          </p:txBody>
        </p:sp>
        <p:sp>
          <p:nvSpPr>
            <p:cNvPr id="1049094" name="ïś1iḓè"/>
            <p:cNvSpPr/>
            <p:nvPr/>
          </p:nvSpPr>
          <p:spPr bwMode="auto">
            <a:xfrm>
              <a:off x="4050507" y="2719389"/>
              <a:ext cx="93663" cy="88900"/>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p:spPr>
          <p:txBody>
            <a:bodyPr anchor="ctr"/>
            <a:lstStyle/>
            <a:p>
              <a:pPr algn="ctr"/>
              <a:endParaRPr/>
            </a:p>
          </p:txBody>
        </p:sp>
        <p:sp>
          <p:nvSpPr>
            <p:cNvPr id="1049095" name="îśļîḍê"/>
            <p:cNvSpPr/>
            <p:nvPr/>
          </p:nvSpPr>
          <p:spPr bwMode="auto">
            <a:xfrm>
              <a:off x="4050507" y="2803527"/>
              <a:ext cx="87313" cy="66675"/>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p:spPr>
          <p:txBody>
            <a:bodyPr anchor="ctr"/>
            <a:lstStyle/>
            <a:p>
              <a:pPr algn="ctr"/>
              <a:endParaRPr/>
            </a:p>
          </p:txBody>
        </p:sp>
        <p:sp>
          <p:nvSpPr>
            <p:cNvPr id="1049096" name="iṥlïďe"/>
            <p:cNvSpPr/>
            <p:nvPr/>
          </p:nvSpPr>
          <p:spPr bwMode="auto">
            <a:xfrm>
              <a:off x="3867944" y="2828927"/>
              <a:ext cx="120650" cy="166688"/>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p:spPr>
          <p:txBody>
            <a:bodyPr anchor="ctr"/>
            <a:lstStyle/>
            <a:p>
              <a:pPr algn="ctr"/>
              <a:endParaRPr/>
            </a:p>
          </p:txBody>
        </p:sp>
        <p:sp>
          <p:nvSpPr>
            <p:cNvPr id="1049097" name="iš1idè"/>
            <p:cNvSpPr/>
            <p:nvPr/>
          </p:nvSpPr>
          <p:spPr bwMode="auto">
            <a:xfrm>
              <a:off x="4377532" y="2719389"/>
              <a:ext cx="212725" cy="230188"/>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p:spPr>
          <p:txBody>
            <a:bodyPr anchor="ctr"/>
            <a:lstStyle/>
            <a:p>
              <a:pPr algn="ctr"/>
              <a:endParaRPr/>
            </a:p>
          </p:txBody>
        </p:sp>
        <p:sp>
          <p:nvSpPr>
            <p:cNvPr id="1049098" name="ïśļiḓé"/>
            <p:cNvSpPr/>
            <p:nvPr/>
          </p:nvSpPr>
          <p:spPr bwMode="auto">
            <a:xfrm>
              <a:off x="4544219" y="2928939"/>
              <a:ext cx="50800" cy="73025"/>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p:spPr>
          <p:txBody>
            <a:bodyPr anchor="ctr"/>
            <a:lstStyle/>
            <a:p>
              <a:pPr algn="ctr"/>
              <a:endParaRPr/>
            </a:p>
          </p:txBody>
        </p:sp>
        <p:sp>
          <p:nvSpPr>
            <p:cNvPr id="1049099" name="íṣlíḓé"/>
            <p:cNvSpPr/>
            <p:nvPr/>
          </p:nvSpPr>
          <p:spPr bwMode="auto">
            <a:xfrm>
              <a:off x="4766469" y="3084514"/>
              <a:ext cx="47625" cy="476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p:spPr>
          <p:txBody>
            <a:bodyPr anchor="ctr"/>
            <a:lstStyle/>
            <a:p>
              <a:pPr algn="ctr"/>
              <a:endParaRPr/>
            </a:p>
          </p:txBody>
        </p:sp>
        <p:sp>
          <p:nvSpPr>
            <p:cNvPr id="1049100" name="ïŝlîdè"/>
            <p:cNvSpPr/>
            <p:nvPr/>
          </p:nvSpPr>
          <p:spPr bwMode="auto">
            <a:xfrm>
              <a:off x="4688682" y="3152777"/>
              <a:ext cx="139700" cy="141288"/>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p:spPr>
          <p:txBody>
            <a:bodyPr anchor="ctr"/>
            <a:lstStyle/>
            <a:p>
              <a:pPr algn="ctr"/>
              <a:endParaRPr/>
            </a:p>
          </p:txBody>
        </p:sp>
        <p:sp>
          <p:nvSpPr>
            <p:cNvPr id="1049101" name="îşļîḓè"/>
            <p:cNvSpPr/>
            <p:nvPr/>
          </p:nvSpPr>
          <p:spPr bwMode="auto">
            <a:xfrm>
              <a:off x="4745832" y="3068639"/>
              <a:ext cx="280988" cy="173038"/>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p:spPr>
          <p:txBody>
            <a:bodyPr anchor="ctr"/>
            <a:lstStyle/>
            <a:p>
              <a:pPr algn="ctr"/>
              <a:endParaRPr/>
            </a:p>
          </p:txBody>
        </p:sp>
        <p:sp>
          <p:nvSpPr>
            <p:cNvPr id="1049102" name="ïšḻïḑé"/>
            <p:cNvSpPr/>
            <p:nvPr/>
          </p:nvSpPr>
          <p:spPr bwMode="auto">
            <a:xfrm>
              <a:off x="3312319" y="2532064"/>
              <a:ext cx="1801813" cy="1811338"/>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p:spPr>
          <p:txBody>
            <a:bodyPr anchor="ctr"/>
            <a:lstStyle/>
            <a:p>
              <a:pPr algn="ctr"/>
              <a:endParaRPr/>
            </a:p>
          </p:txBody>
        </p:sp>
        <p:sp>
          <p:nvSpPr>
            <p:cNvPr id="1049103" name="íšlîḋè"/>
            <p:cNvSpPr/>
            <p:nvPr/>
          </p:nvSpPr>
          <p:spPr bwMode="auto">
            <a:xfrm>
              <a:off x="3717132" y="2933702"/>
              <a:ext cx="998538" cy="855663"/>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p:spPr>
          <p:txBody>
            <a:bodyPr anchor="ctr"/>
            <a:lstStyle/>
            <a:p>
              <a:pPr algn="ctr"/>
              <a:endParaRPr/>
            </a:p>
          </p:txBody>
        </p:sp>
        <p:sp>
          <p:nvSpPr>
            <p:cNvPr id="1049104" name="ïṥļïḍê"/>
            <p:cNvSpPr/>
            <p:nvPr/>
          </p:nvSpPr>
          <p:spPr bwMode="auto">
            <a:xfrm>
              <a:off x="4828382" y="3752852"/>
              <a:ext cx="193675" cy="104775"/>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p:spPr>
          <p:txBody>
            <a:bodyPr anchor="ctr"/>
            <a:lstStyle/>
            <a:p>
              <a:pPr algn="ctr"/>
              <a:endParaRPr/>
            </a:p>
          </p:txBody>
        </p:sp>
        <p:sp>
          <p:nvSpPr>
            <p:cNvPr id="1049105" name="îṣḻîďe"/>
            <p:cNvSpPr/>
            <p:nvPr/>
          </p:nvSpPr>
          <p:spPr bwMode="auto">
            <a:xfrm>
              <a:off x="5577682" y="2901952"/>
              <a:ext cx="123825" cy="214313"/>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p:spPr>
          <p:txBody>
            <a:bodyPr anchor="ctr"/>
            <a:lstStyle/>
            <a:p>
              <a:pPr algn="ctr"/>
              <a:endParaRPr/>
            </a:p>
          </p:txBody>
        </p:sp>
        <p:sp>
          <p:nvSpPr>
            <p:cNvPr id="1049106" name="ïṩḷîḍe"/>
            <p:cNvSpPr/>
            <p:nvPr/>
          </p:nvSpPr>
          <p:spPr bwMode="auto">
            <a:xfrm>
              <a:off x="5525294" y="3090864"/>
              <a:ext cx="130175" cy="207963"/>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p:spPr>
          <p:txBody>
            <a:bodyPr anchor="ctr"/>
            <a:lstStyle/>
            <a:p>
              <a:pPr algn="ctr"/>
              <a:endParaRPr/>
            </a:p>
          </p:txBody>
        </p:sp>
        <p:sp>
          <p:nvSpPr>
            <p:cNvPr id="1049107" name="ïśļiḋê"/>
            <p:cNvSpPr/>
            <p:nvPr/>
          </p:nvSpPr>
          <p:spPr bwMode="auto">
            <a:xfrm>
              <a:off x="5415757" y="3016252"/>
              <a:ext cx="747713" cy="66833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p:spPr>
          <p:txBody>
            <a:bodyPr anchor="ctr"/>
            <a:lstStyle/>
            <a:p>
              <a:pPr algn="ctr"/>
              <a:endParaRPr/>
            </a:p>
          </p:txBody>
        </p:sp>
        <p:sp>
          <p:nvSpPr>
            <p:cNvPr id="1049108" name="îś1îdê"/>
            <p:cNvSpPr/>
            <p:nvPr/>
          </p:nvSpPr>
          <p:spPr bwMode="auto">
            <a:xfrm>
              <a:off x="6631782" y="2892427"/>
              <a:ext cx="119063" cy="187325"/>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p:spPr>
          <p:txBody>
            <a:bodyPr anchor="ctr"/>
            <a:lstStyle/>
            <a:p>
              <a:pPr algn="ctr"/>
              <a:endParaRPr/>
            </a:p>
          </p:txBody>
        </p:sp>
        <p:sp>
          <p:nvSpPr>
            <p:cNvPr id="1049109" name="íṩļïḓé"/>
            <p:cNvSpPr/>
            <p:nvPr/>
          </p:nvSpPr>
          <p:spPr bwMode="auto">
            <a:xfrm>
              <a:off x="6538119" y="3100389"/>
              <a:ext cx="139700" cy="182563"/>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p:spPr>
          <p:txBody>
            <a:bodyPr anchor="ctr"/>
            <a:lstStyle/>
            <a:p>
              <a:pPr algn="ctr"/>
              <a:endParaRPr/>
            </a:p>
          </p:txBody>
        </p:sp>
        <p:sp>
          <p:nvSpPr>
            <p:cNvPr id="1049110" name="ïṣļïde"/>
            <p:cNvSpPr/>
            <p:nvPr/>
          </p:nvSpPr>
          <p:spPr bwMode="auto">
            <a:xfrm>
              <a:off x="6330157" y="3225802"/>
              <a:ext cx="363538" cy="449263"/>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p:spPr>
          <p:txBody>
            <a:bodyPr anchor="ctr"/>
            <a:lstStyle/>
            <a:p>
              <a:pPr algn="ctr"/>
              <a:endParaRPr/>
            </a:p>
          </p:txBody>
        </p:sp>
        <p:sp>
          <p:nvSpPr>
            <p:cNvPr id="1049111" name="îṡḻîḋe"/>
            <p:cNvSpPr/>
            <p:nvPr/>
          </p:nvSpPr>
          <p:spPr bwMode="auto">
            <a:xfrm>
              <a:off x="6817519" y="3032127"/>
              <a:ext cx="271463" cy="246063"/>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p:spPr>
          <p:txBody>
            <a:bodyPr anchor="ctr"/>
            <a:lstStyle/>
            <a:p>
              <a:pPr algn="ctr"/>
              <a:endParaRPr/>
            </a:p>
          </p:txBody>
        </p:sp>
        <p:sp>
          <p:nvSpPr>
            <p:cNvPr id="1049112" name="iŝľiḓê"/>
            <p:cNvSpPr/>
            <p:nvPr/>
          </p:nvSpPr>
          <p:spPr bwMode="auto">
            <a:xfrm>
              <a:off x="6792119" y="3273427"/>
              <a:ext cx="228600" cy="150813"/>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p:spPr>
          <p:txBody>
            <a:bodyPr anchor="ctr"/>
            <a:lstStyle/>
            <a:p>
              <a:pPr algn="ctr"/>
              <a:endParaRPr/>
            </a:p>
          </p:txBody>
        </p:sp>
        <p:sp>
          <p:nvSpPr>
            <p:cNvPr id="1049113" name="ïŝľîḋe"/>
            <p:cNvSpPr/>
            <p:nvPr/>
          </p:nvSpPr>
          <p:spPr bwMode="auto">
            <a:xfrm>
              <a:off x="7363619" y="2876552"/>
              <a:ext cx="566738" cy="62547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p:spPr>
          <p:txBody>
            <a:bodyPr anchor="ctr"/>
            <a:lstStyle/>
            <a:p>
              <a:pPr algn="ctr"/>
              <a:endParaRPr/>
            </a:p>
          </p:txBody>
        </p:sp>
        <p:sp>
          <p:nvSpPr>
            <p:cNvPr id="1049114" name="ïsļidé"/>
            <p:cNvSpPr/>
            <p:nvPr/>
          </p:nvSpPr>
          <p:spPr bwMode="auto">
            <a:xfrm>
              <a:off x="7809707" y="3346452"/>
              <a:ext cx="161925" cy="187325"/>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p:spPr>
          <p:txBody>
            <a:bodyPr anchor="ctr"/>
            <a:lstStyle/>
            <a:p>
              <a:pPr algn="ctr"/>
              <a:endParaRPr/>
            </a:p>
          </p:txBody>
        </p:sp>
        <p:sp>
          <p:nvSpPr>
            <p:cNvPr id="1049115" name="îşḷiḓê"/>
            <p:cNvSpPr/>
            <p:nvPr/>
          </p:nvSpPr>
          <p:spPr bwMode="auto">
            <a:xfrm>
              <a:off x="8266907" y="3121027"/>
              <a:ext cx="93663" cy="146050"/>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p:spPr>
          <p:txBody>
            <a:bodyPr anchor="ctr"/>
            <a:lstStyle/>
            <a:p>
              <a:pPr algn="ctr"/>
              <a:endParaRPr/>
            </a:p>
          </p:txBody>
        </p:sp>
        <p:sp>
          <p:nvSpPr>
            <p:cNvPr id="1049116" name="íşlîḑê"/>
            <p:cNvSpPr/>
            <p:nvPr/>
          </p:nvSpPr>
          <p:spPr bwMode="auto">
            <a:xfrm>
              <a:off x="8209757" y="2776539"/>
              <a:ext cx="623888" cy="846138"/>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p:spPr>
          <p:txBody>
            <a:bodyPr anchor="ctr"/>
            <a:lstStyle/>
            <a:p>
              <a:pPr algn="ctr"/>
              <a:endParaRPr/>
            </a:p>
          </p:txBody>
        </p:sp>
        <p:sp>
          <p:nvSpPr>
            <p:cNvPr id="1049117" name="ïş1ïḑè"/>
            <p:cNvSpPr/>
            <p:nvPr/>
          </p:nvSpPr>
          <p:spPr bwMode="auto">
            <a:xfrm>
              <a:off x="5342732" y="3867152"/>
              <a:ext cx="166688" cy="209550"/>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p:spPr>
          <p:txBody>
            <a:bodyPr anchor="ctr"/>
            <a:lstStyle/>
            <a:p>
              <a:pPr algn="ctr"/>
              <a:endParaRPr/>
            </a:p>
          </p:txBody>
        </p:sp>
        <p:sp>
          <p:nvSpPr>
            <p:cNvPr id="1049118" name="íśḷîďe"/>
            <p:cNvSpPr/>
            <p:nvPr/>
          </p:nvSpPr>
          <p:spPr bwMode="auto">
            <a:xfrm>
              <a:off x="5550694" y="3867152"/>
              <a:ext cx="166688" cy="209550"/>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p:spPr>
          <p:txBody>
            <a:bodyPr anchor="ctr"/>
            <a:lstStyle/>
            <a:p>
              <a:pPr algn="ctr"/>
              <a:endParaRPr/>
            </a:p>
          </p:txBody>
        </p:sp>
        <p:sp>
          <p:nvSpPr>
            <p:cNvPr id="1049119" name="í$lîdê"/>
            <p:cNvSpPr/>
            <p:nvPr/>
          </p:nvSpPr>
          <p:spPr bwMode="auto">
            <a:xfrm>
              <a:off x="5779294" y="3867152"/>
              <a:ext cx="155575" cy="209550"/>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p:spPr>
          <p:txBody>
            <a:bodyPr anchor="ctr"/>
            <a:lstStyle/>
            <a:p>
              <a:pPr algn="ctr"/>
              <a:endParaRPr/>
            </a:p>
          </p:txBody>
        </p:sp>
        <p:sp>
          <p:nvSpPr>
            <p:cNvPr id="1049120" name="íṥlíďe"/>
            <p:cNvSpPr/>
            <p:nvPr/>
          </p:nvSpPr>
          <p:spPr bwMode="auto">
            <a:xfrm>
              <a:off x="5971382" y="3867152"/>
              <a:ext cx="134938" cy="214313"/>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p:spPr>
          <p:txBody>
            <a:bodyPr anchor="ctr"/>
            <a:lstStyle/>
            <a:p>
              <a:pPr algn="ctr"/>
              <a:endParaRPr/>
            </a:p>
          </p:txBody>
        </p:sp>
        <p:sp>
          <p:nvSpPr>
            <p:cNvPr id="1049121" name="íşḻîḑé"/>
            <p:cNvSpPr/>
            <p:nvPr/>
          </p:nvSpPr>
          <p:spPr bwMode="auto">
            <a:xfrm>
              <a:off x="6163469" y="3867152"/>
              <a:ext cx="41275" cy="209550"/>
            </a:xfrm>
            <a:prstGeom prst="rect">
              <a:avLst/>
            </a:prstGeom>
            <a:grpFill/>
            <a:ln>
              <a:noFill/>
            </a:ln>
          </p:spPr>
          <p:txBody>
            <a:bodyPr anchor="ctr"/>
            <a:lstStyle/>
            <a:p>
              <a:pPr algn="ctr"/>
              <a:endParaRPr/>
            </a:p>
          </p:txBody>
        </p:sp>
        <p:sp>
          <p:nvSpPr>
            <p:cNvPr id="1049122" name="îś1îḓè"/>
            <p:cNvSpPr/>
            <p:nvPr/>
          </p:nvSpPr>
          <p:spPr bwMode="auto">
            <a:xfrm>
              <a:off x="6241257" y="3867152"/>
              <a:ext cx="207963" cy="209550"/>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p:spPr>
          <p:txBody>
            <a:bodyPr anchor="ctr"/>
            <a:lstStyle/>
            <a:p>
              <a:pPr algn="ctr"/>
              <a:endParaRPr/>
            </a:p>
          </p:txBody>
        </p:sp>
        <p:sp>
          <p:nvSpPr>
            <p:cNvPr id="1049123" name="ïşļíḑê"/>
            <p:cNvSpPr/>
            <p:nvPr/>
          </p:nvSpPr>
          <p:spPr bwMode="auto">
            <a:xfrm>
              <a:off x="6485732" y="3867152"/>
              <a:ext cx="166688" cy="209550"/>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p:spPr>
          <p:txBody>
            <a:bodyPr anchor="ctr"/>
            <a:lstStyle/>
            <a:p>
              <a:pPr algn="ctr"/>
              <a:endParaRPr/>
            </a:p>
          </p:txBody>
        </p:sp>
        <p:sp>
          <p:nvSpPr>
            <p:cNvPr id="1049124" name="ïs1îḓé"/>
            <p:cNvSpPr/>
            <p:nvPr/>
          </p:nvSpPr>
          <p:spPr bwMode="auto">
            <a:xfrm>
              <a:off x="6703219" y="3867152"/>
              <a:ext cx="198438" cy="214313"/>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p:spPr>
          <p:txBody>
            <a:bodyPr anchor="ctr"/>
            <a:lstStyle/>
            <a:p>
              <a:pPr algn="ctr"/>
              <a:endParaRPr/>
            </a:p>
          </p:txBody>
        </p:sp>
        <p:sp>
          <p:nvSpPr>
            <p:cNvPr id="1049125" name="íşḻíde"/>
            <p:cNvSpPr/>
            <p:nvPr/>
          </p:nvSpPr>
          <p:spPr bwMode="auto">
            <a:xfrm>
              <a:off x="7015957" y="3867152"/>
              <a:ext cx="165100" cy="214313"/>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p:spPr>
          <p:txBody>
            <a:bodyPr anchor="ctr"/>
            <a:lstStyle/>
            <a:p>
              <a:pPr algn="ctr"/>
              <a:endParaRPr/>
            </a:p>
          </p:txBody>
        </p:sp>
        <p:sp>
          <p:nvSpPr>
            <p:cNvPr id="1049126" name="îṣḻïḋé"/>
            <p:cNvSpPr/>
            <p:nvPr/>
          </p:nvSpPr>
          <p:spPr bwMode="auto">
            <a:xfrm>
              <a:off x="7244557" y="3867152"/>
              <a:ext cx="165100" cy="209550"/>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p:spPr>
          <p:txBody>
            <a:bodyPr anchor="ctr"/>
            <a:lstStyle/>
            <a:p>
              <a:pPr algn="ctr"/>
              <a:endParaRPr/>
            </a:p>
          </p:txBody>
        </p:sp>
        <p:sp>
          <p:nvSpPr>
            <p:cNvPr id="1049127" name="íŝḷiďé"/>
            <p:cNvSpPr/>
            <p:nvPr/>
          </p:nvSpPr>
          <p:spPr bwMode="auto">
            <a:xfrm>
              <a:off x="7466807" y="3867152"/>
              <a:ext cx="42863" cy="209550"/>
            </a:xfrm>
            <a:prstGeom prst="rect">
              <a:avLst/>
            </a:prstGeom>
            <a:grpFill/>
            <a:ln>
              <a:noFill/>
            </a:ln>
          </p:spPr>
          <p:txBody>
            <a:bodyPr anchor="ctr"/>
            <a:lstStyle/>
            <a:p>
              <a:pPr algn="ctr"/>
              <a:endParaRPr/>
            </a:p>
          </p:txBody>
        </p:sp>
        <p:sp>
          <p:nvSpPr>
            <p:cNvPr id="1049128" name="ïṧľïḓe"/>
            <p:cNvSpPr/>
            <p:nvPr/>
          </p:nvSpPr>
          <p:spPr bwMode="auto">
            <a:xfrm>
              <a:off x="7544594" y="3867152"/>
              <a:ext cx="192088" cy="209550"/>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p:spPr>
          <p:txBody>
            <a:bodyPr anchor="ctr"/>
            <a:lstStyle/>
            <a:p>
              <a:pPr algn="ctr"/>
              <a:endParaRPr/>
            </a:p>
          </p:txBody>
        </p:sp>
        <p:sp>
          <p:nvSpPr>
            <p:cNvPr id="1049129" name="ísḻíḑê"/>
            <p:cNvSpPr/>
            <p:nvPr/>
          </p:nvSpPr>
          <p:spPr bwMode="auto">
            <a:xfrm>
              <a:off x="7773194" y="3867152"/>
              <a:ext cx="161925" cy="209550"/>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p:spPr>
          <p:txBody>
            <a:bodyPr anchor="ctr"/>
            <a:lstStyle/>
            <a:p>
              <a:pPr algn="ctr"/>
              <a:endParaRPr/>
            </a:p>
          </p:txBody>
        </p:sp>
        <p:sp>
          <p:nvSpPr>
            <p:cNvPr id="1049130" name="iš1íḋé"/>
            <p:cNvSpPr/>
            <p:nvPr/>
          </p:nvSpPr>
          <p:spPr bwMode="auto">
            <a:xfrm>
              <a:off x="7987507" y="3867152"/>
              <a:ext cx="180975" cy="209550"/>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p:spPr>
          <p:txBody>
            <a:bodyPr anchor="ctr"/>
            <a:lstStyle/>
            <a:p>
              <a:pPr algn="ctr"/>
              <a:endParaRPr/>
            </a:p>
          </p:txBody>
        </p:sp>
        <p:sp>
          <p:nvSpPr>
            <p:cNvPr id="1049131" name="ïśliďe"/>
            <p:cNvSpPr/>
            <p:nvPr/>
          </p:nvSpPr>
          <p:spPr bwMode="auto">
            <a:xfrm>
              <a:off x="8200232" y="3867152"/>
              <a:ext cx="165100" cy="214313"/>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p:spPr>
          <p:txBody>
            <a:bodyPr anchor="ctr"/>
            <a:lstStyle/>
            <a:p>
              <a:pPr algn="ctr"/>
              <a:endParaRPr/>
            </a:p>
          </p:txBody>
        </p:sp>
        <p:sp>
          <p:nvSpPr>
            <p:cNvPr id="1049132" name="íşļïďê"/>
            <p:cNvSpPr/>
            <p:nvPr/>
          </p:nvSpPr>
          <p:spPr bwMode="auto">
            <a:xfrm>
              <a:off x="8417719" y="3867152"/>
              <a:ext cx="41275" cy="209550"/>
            </a:xfrm>
            <a:prstGeom prst="rect">
              <a:avLst/>
            </a:prstGeom>
            <a:grpFill/>
            <a:ln>
              <a:noFill/>
            </a:ln>
          </p:spPr>
          <p:txBody>
            <a:bodyPr anchor="ctr"/>
            <a:lstStyle/>
            <a:p>
              <a:pPr algn="ctr"/>
              <a:endParaRPr/>
            </a:p>
          </p:txBody>
        </p:sp>
        <p:sp>
          <p:nvSpPr>
            <p:cNvPr id="1049133" name="iṧlíḓe"/>
            <p:cNvSpPr/>
            <p:nvPr/>
          </p:nvSpPr>
          <p:spPr bwMode="auto">
            <a:xfrm>
              <a:off x="8500269" y="3867152"/>
              <a:ext cx="166688" cy="209550"/>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p:spPr>
          <p:txBody>
            <a:bodyPr anchor="ctr"/>
            <a:lstStyle/>
            <a:p>
              <a:pPr algn="ctr"/>
              <a:endParaRPr/>
            </a:p>
          </p:txBody>
        </p:sp>
        <p:sp>
          <p:nvSpPr>
            <p:cNvPr id="1049134" name="iṥlîďe"/>
            <p:cNvSpPr/>
            <p:nvPr/>
          </p:nvSpPr>
          <p:spPr bwMode="auto">
            <a:xfrm>
              <a:off x="8687594" y="3867152"/>
              <a:ext cx="192088" cy="209550"/>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p:spPr>
          <p:txBody>
            <a:bodyPr anchor="ctr"/>
            <a:lstStyle/>
            <a:p>
              <a:pPr algn="ctr"/>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949"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1048950"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1048951" name="Date Placeholder 3"/>
          <p:cNvSpPr>
            <a:spLocks noGrp="1"/>
          </p:cNvSpPr>
          <p:nvPr>
            <p:ph type="dt" sz="half" idx="10"/>
          </p:nvPr>
        </p:nvSpPr>
        <p:spPr/>
        <p:txBody>
          <a:bodyPr/>
          <a:lstStyle/>
          <a:p>
            <a:fld id="{AC698C12-413D-45C0-9AD9-C72A6D11CD69}" type="datetime1">
              <a:rPr lang="zh-CN" altLang="en-US" smtClean="0"/>
              <a:t>2024-05-23</a:t>
            </a:fld>
            <a:endParaRPr lang="zh-CN" altLang="en-US"/>
          </a:p>
        </p:txBody>
      </p:sp>
      <p:sp>
        <p:nvSpPr>
          <p:cNvPr id="1048952" name="Footer Placeholder 4"/>
          <p:cNvSpPr>
            <a:spLocks noGrp="1"/>
          </p:cNvSpPr>
          <p:nvPr>
            <p:ph type="ftr" sz="quarter" idx="11"/>
          </p:nvPr>
        </p:nvSpPr>
        <p:spPr/>
        <p:txBody>
          <a:bodyPr/>
          <a:lstStyle/>
          <a:p>
            <a:endParaRPr lang="zh-CN" altLang="en-US"/>
          </a:p>
        </p:txBody>
      </p:sp>
      <p:sp>
        <p:nvSpPr>
          <p:cNvPr id="1048953"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974" name="Title 1"/>
          <p:cNvSpPr>
            <a:spLocks noGrp="1"/>
          </p:cNvSpPr>
          <p:nvPr>
            <p:ph type="title"/>
          </p:nvPr>
        </p:nvSpPr>
        <p:spPr/>
        <p:txBody>
          <a:bodyPr/>
          <a:lstStyle/>
          <a:p>
            <a:r>
              <a:rPr lang="zh-CN" altLang="en-US"/>
              <a:t>单击此处编辑母版标题样式</a:t>
            </a:r>
            <a:endParaRPr lang="en-US" dirty="0"/>
          </a:p>
        </p:txBody>
      </p:sp>
      <p:sp>
        <p:nvSpPr>
          <p:cNvPr id="1048975"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976"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977" name="Date Placeholder 4"/>
          <p:cNvSpPr>
            <a:spLocks noGrp="1"/>
          </p:cNvSpPr>
          <p:nvPr>
            <p:ph type="dt" sz="half" idx="10"/>
          </p:nvPr>
        </p:nvSpPr>
        <p:spPr/>
        <p:txBody>
          <a:bodyPr/>
          <a:lstStyle/>
          <a:p>
            <a:fld id="{158AF178-7028-46B8-B227-1B7A5FDAC3B5}" type="datetime1">
              <a:rPr lang="zh-CN" altLang="en-US" smtClean="0"/>
              <a:t>2024-05-23</a:t>
            </a:fld>
            <a:endParaRPr lang="zh-CN" altLang="en-US"/>
          </a:p>
        </p:txBody>
      </p:sp>
      <p:sp>
        <p:nvSpPr>
          <p:cNvPr id="1048978" name="Footer Placeholder 5"/>
          <p:cNvSpPr>
            <a:spLocks noGrp="1"/>
          </p:cNvSpPr>
          <p:nvPr>
            <p:ph type="ftr" sz="quarter" idx="11"/>
          </p:nvPr>
        </p:nvSpPr>
        <p:spPr/>
        <p:txBody>
          <a:bodyPr/>
          <a:lstStyle/>
          <a:p>
            <a:endParaRPr lang="zh-CN" altLang="en-US"/>
          </a:p>
        </p:txBody>
      </p:sp>
      <p:sp>
        <p:nvSpPr>
          <p:cNvPr id="1048979"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140"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1049141"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9142"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9143"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9144"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9145" name="Date Placeholder 6"/>
          <p:cNvSpPr>
            <a:spLocks noGrp="1"/>
          </p:cNvSpPr>
          <p:nvPr>
            <p:ph type="dt" sz="half" idx="10"/>
          </p:nvPr>
        </p:nvSpPr>
        <p:spPr/>
        <p:txBody>
          <a:bodyPr/>
          <a:lstStyle/>
          <a:p>
            <a:fld id="{4CCFC36B-FEB6-4842-88BA-8D822531BFD4}" type="datetime1">
              <a:rPr lang="zh-CN" altLang="en-US" smtClean="0"/>
              <a:t>2024-05-23</a:t>
            </a:fld>
            <a:endParaRPr lang="zh-CN" altLang="en-US"/>
          </a:p>
        </p:txBody>
      </p:sp>
      <p:sp>
        <p:nvSpPr>
          <p:cNvPr id="1049146" name="Footer Placeholder 7"/>
          <p:cNvSpPr>
            <a:spLocks noGrp="1"/>
          </p:cNvSpPr>
          <p:nvPr>
            <p:ph type="ftr" sz="quarter" idx="11"/>
          </p:nvPr>
        </p:nvSpPr>
        <p:spPr/>
        <p:txBody>
          <a:bodyPr/>
          <a:lstStyle/>
          <a:p>
            <a:endParaRPr lang="zh-CN" altLang="en-US"/>
          </a:p>
        </p:txBody>
      </p:sp>
      <p:sp>
        <p:nvSpPr>
          <p:cNvPr id="1049147" name="Slide Number Placeholder 8"/>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965" name="Title 1"/>
          <p:cNvSpPr>
            <a:spLocks noGrp="1"/>
          </p:cNvSpPr>
          <p:nvPr>
            <p:ph type="title"/>
          </p:nvPr>
        </p:nvSpPr>
        <p:spPr/>
        <p:txBody>
          <a:bodyPr/>
          <a:lstStyle/>
          <a:p>
            <a:r>
              <a:rPr lang="zh-CN" altLang="en-US"/>
              <a:t>单击此处编辑母版标题样式</a:t>
            </a:r>
            <a:endParaRPr lang="en-US" dirty="0"/>
          </a:p>
        </p:txBody>
      </p:sp>
      <p:sp>
        <p:nvSpPr>
          <p:cNvPr id="1048966" name="Date Placeholder 2"/>
          <p:cNvSpPr>
            <a:spLocks noGrp="1"/>
          </p:cNvSpPr>
          <p:nvPr>
            <p:ph type="dt" sz="half" idx="10"/>
          </p:nvPr>
        </p:nvSpPr>
        <p:spPr/>
        <p:txBody>
          <a:bodyPr/>
          <a:lstStyle/>
          <a:p>
            <a:fld id="{69414BC2-D1DD-4487-BC9B-263F1385394B}" type="datetime1">
              <a:rPr lang="zh-CN" altLang="en-US" smtClean="0"/>
              <a:t>2024-05-23</a:t>
            </a:fld>
            <a:endParaRPr lang="zh-CN" altLang="en-US"/>
          </a:p>
        </p:txBody>
      </p:sp>
      <p:sp>
        <p:nvSpPr>
          <p:cNvPr id="1048967" name="Footer Placeholder 3"/>
          <p:cNvSpPr>
            <a:spLocks noGrp="1"/>
          </p:cNvSpPr>
          <p:nvPr>
            <p:ph type="ftr" sz="quarter" idx="11"/>
          </p:nvPr>
        </p:nvSpPr>
        <p:spPr/>
        <p:txBody>
          <a:bodyPr/>
          <a:lstStyle/>
          <a:p>
            <a:endParaRPr lang="zh-CN" altLang="en-US"/>
          </a:p>
        </p:txBody>
      </p:sp>
      <p:sp>
        <p:nvSpPr>
          <p:cNvPr id="1048968" name="Slide Number Placeholder 4"/>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1048577"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578"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0A0BF5D-1EA0-43A9-8B73-E8769F776C4E}" type="datetime1">
              <a:rPr lang="zh-CN" altLang="en-US" smtClean="0"/>
              <a:t>2024-05-23</a:t>
            </a:fld>
            <a:endParaRPr lang="zh-CN" altLang="en-US"/>
          </a:p>
        </p:txBody>
      </p:sp>
      <p:sp>
        <p:nvSpPr>
          <p:cNvPr id="1048579"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BECEF1-1935-4692-9C86-5FD89D9EDF4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image" Target="../media/image16.png"/><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32" Type="http://schemas.openxmlformats.org/officeDocument/2006/relationships/image" Target="../media/image19.png"/><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image" Target="../media/image15.png"/><Relationship Id="rId10" Type="http://schemas.openxmlformats.org/officeDocument/2006/relationships/tags" Target="../tags/tag66.xml"/><Relationship Id="rId19" Type="http://schemas.openxmlformats.org/officeDocument/2006/relationships/tags" Target="../tags/tag75.xml"/><Relationship Id="rId31" Type="http://schemas.openxmlformats.org/officeDocument/2006/relationships/image" Target="../media/image18.png"/><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slideLayout" Target="../slideLayouts/slideLayout1.xml"/><Relationship Id="rId30"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tags" Target="../tags/tag95.xml"/><Relationship Id="rId18" Type="http://schemas.openxmlformats.org/officeDocument/2006/relationships/tags" Target="../tags/tag100.xml"/><Relationship Id="rId26" Type="http://schemas.openxmlformats.org/officeDocument/2006/relationships/tags" Target="../tags/tag108.xml"/><Relationship Id="rId3" Type="http://schemas.openxmlformats.org/officeDocument/2006/relationships/tags" Target="../tags/tag85.xml"/><Relationship Id="rId21" Type="http://schemas.openxmlformats.org/officeDocument/2006/relationships/tags" Target="../tags/tag103.xml"/><Relationship Id="rId7" Type="http://schemas.openxmlformats.org/officeDocument/2006/relationships/tags" Target="../tags/tag89.xml"/><Relationship Id="rId12" Type="http://schemas.openxmlformats.org/officeDocument/2006/relationships/tags" Target="../tags/tag94.xml"/><Relationship Id="rId17" Type="http://schemas.openxmlformats.org/officeDocument/2006/relationships/tags" Target="../tags/tag99.xml"/><Relationship Id="rId25" Type="http://schemas.openxmlformats.org/officeDocument/2006/relationships/tags" Target="../tags/tag107.xml"/><Relationship Id="rId2" Type="http://schemas.openxmlformats.org/officeDocument/2006/relationships/tags" Target="../tags/tag84.xml"/><Relationship Id="rId16" Type="http://schemas.openxmlformats.org/officeDocument/2006/relationships/tags" Target="../tags/tag98.xml"/><Relationship Id="rId20" Type="http://schemas.openxmlformats.org/officeDocument/2006/relationships/tags" Target="../tags/tag102.xml"/><Relationship Id="rId29" Type="http://schemas.openxmlformats.org/officeDocument/2006/relationships/image" Target="../media/image21.png"/><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tags" Target="../tags/tag93.xml"/><Relationship Id="rId24" Type="http://schemas.openxmlformats.org/officeDocument/2006/relationships/tags" Target="../tags/tag106.xml"/><Relationship Id="rId5" Type="http://schemas.openxmlformats.org/officeDocument/2006/relationships/tags" Target="../tags/tag87.xml"/><Relationship Id="rId15" Type="http://schemas.openxmlformats.org/officeDocument/2006/relationships/tags" Target="../tags/tag97.xml"/><Relationship Id="rId23" Type="http://schemas.openxmlformats.org/officeDocument/2006/relationships/tags" Target="../tags/tag105.xml"/><Relationship Id="rId28" Type="http://schemas.openxmlformats.org/officeDocument/2006/relationships/image" Target="../media/image20.png"/><Relationship Id="rId10" Type="http://schemas.openxmlformats.org/officeDocument/2006/relationships/tags" Target="../tags/tag92.xml"/><Relationship Id="rId19" Type="http://schemas.openxmlformats.org/officeDocument/2006/relationships/tags" Target="../tags/tag101.xml"/><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tags" Target="../tags/tag96.xml"/><Relationship Id="rId22" Type="http://schemas.openxmlformats.org/officeDocument/2006/relationships/tags" Target="../tags/tag104.xml"/><Relationship Id="rId27" Type="http://schemas.openxmlformats.org/officeDocument/2006/relationships/slideLayout" Target="../slideLayouts/slideLayout1.xml"/><Relationship Id="rId30"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09.xml"/><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18" Type="http://schemas.openxmlformats.org/officeDocument/2006/relationships/tags" Target="../tags/tag22.xml"/><Relationship Id="rId26" Type="http://schemas.openxmlformats.org/officeDocument/2006/relationships/tags" Target="../tags/tag30.xml"/><Relationship Id="rId3" Type="http://schemas.openxmlformats.org/officeDocument/2006/relationships/tags" Target="../tags/tag7.xml"/><Relationship Id="rId21" Type="http://schemas.openxmlformats.org/officeDocument/2006/relationships/tags" Target="../tags/tag25.xml"/><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tags" Target="../tags/tag21.xml"/><Relationship Id="rId25" Type="http://schemas.openxmlformats.org/officeDocument/2006/relationships/tags" Target="../tags/tag29.xml"/><Relationship Id="rId2" Type="http://schemas.openxmlformats.org/officeDocument/2006/relationships/tags" Target="../tags/tag6.xml"/><Relationship Id="rId16" Type="http://schemas.openxmlformats.org/officeDocument/2006/relationships/tags" Target="../tags/tag20.xml"/><Relationship Id="rId20" Type="http://schemas.openxmlformats.org/officeDocument/2006/relationships/tags" Target="../tags/tag24.xml"/><Relationship Id="rId29" Type="http://schemas.openxmlformats.org/officeDocument/2006/relationships/image" Target="../media/image7.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24" Type="http://schemas.openxmlformats.org/officeDocument/2006/relationships/tags" Target="../tags/tag28.xml"/><Relationship Id="rId5" Type="http://schemas.openxmlformats.org/officeDocument/2006/relationships/tags" Target="../tags/tag9.xml"/><Relationship Id="rId15" Type="http://schemas.openxmlformats.org/officeDocument/2006/relationships/tags" Target="../tags/tag19.xml"/><Relationship Id="rId23" Type="http://schemas.openxmlformats.org/officeDocument/2006/relationships/tags" Target="../tags/tag27.xml"/><Relationship Id="rId28" Type="http://schemas.openxmlformats.org/officeDocument/2006/relationships/image" Target="../media/image6.png"/><Relationship Id="rId10" Type="http://schemas.openxmlformats.org/officeDocument/2006/relationships/tags" Target="../tags/tag14.xml"/><Relationship Id="rId19" Type="http://schemas.openxmlformats.org/officeDocument/2006/relationships/tags" Target="../tags/tag23.xml"/><Relationship Id="rId31" Type="http://schemas.openxmlformats.org/officeDocument/2006/relationships/image" Target="../media/image9.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 Id="rId22" Type="http://schemas.openxmlformats.org/officeDocument/2006/relationships/tags" Target="../tags/tag26.xml"/><Relationship Id="rId27" Type="http://schemas.openxmlformats.org/officeDocument/2006/relationships/slideLayout" Target="../slideLayouts/slideLayout1.xml"/><Relationship Id="rId30"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tags" Target="../tags/tag48.xml"/><Relationship Id="rId26" Type="http://schemas.openxmlformats.org/officeDocument/2006/relationships/tags" Target="../tags/tag56.xml"/><Relationship Id="rId3" Type="http://schemas.openxmlformats.org/officeDocument/2006/relationships/tags" Target="../tags/tag33.xml"/><Relationship Id="rId21" Type="http://schemas.openxmlformats.org/officeDocument/2006/relationships/tags" Target="../tags/tag51.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tags" Target="../tags/tag47.xml"/><Relationship Id="rId25" Type="http://schemas.openxmlformats.org/officeDocument/2006/relationships/tags" Target="../tags/tag55.xml"/><Relationship Id="rId2" Type="http://schemas.openxmlformats.org/officeDocument/2006/relationships/tags" Target="../tags/tag32.xml"/><Relationship Id="rId16" Type="http://schemas.openxmlformats.org/officeDocument/2006/relationships/tags" Target="../tags/tag46.xml"/><Relationship Id="rId20" Type="http://schemas.openxmlformats.org/officeDocument/2006/relationships/tags" Target="../tags/tag50.xml"/><Relationship Id="rId29" Type="http://schemas.openxmlformats.org/officeDocument/2006/relationships/image" Target="../media/image11.png"/><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24" Type="http://schemas.openxmlformats.org/officeDocument/2006/relationships/tags" Target="../tags/tag54.xml"/><Relationship Id="rId5" Type="http://schemas.openxmlformats.org/officeDocument/2006/relationships/tags" Target="../tags/tag35.xml"/><Relationship Id="rId15" Type="http://schemas.openxmlformats.org/officeDocument/2006/relationships/tags" Target="../tags/tag45.xml"/><Relationship Id="rId23" Type="http://schemas.openxmlformats.org/officeDocument/2006/relationships/tags" Target="../tags/tag53.xml"/><Relationship Id="rId28" Type="http://schemas.openxmlformats.org/officeDocument/2006/relationships/image" Target="../media/image10.png"/><Relationship Id="rId10" Type="http://schemas.openxmlformats.org/officeDocument/2006/relationships/tags" Target="../tags/tag40.xml"/><Relationship Id="rId19" Type="http://schemas.openxmlformats.org/officeDocument/2006/relationships/tags" Target="../tags/tag49.xml"/><Relationship Id="rId31" Type="http://schemas.openxmlformats.org/officeDocument/2006/relationships/image" Target="../media/image13.png"/><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 Id="rId22" Type="http://schemas.openxmlformats.org/officeDocument/2006/relationships/tags" Target="../tags/tag52.xml"/><Relationship Id="rId27" Type="http://schemas.openxmlformats.org/officeDocument/2006/relationships/slideLayout" Target="../slideLayouts/slideLayout1.xml"/><Relationship Id="rId30"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任意多边形: 形状 49"/>
          <p:cNvSpPr/>
          <p:nvPr/>
        </p:nvSpPr>
        <p:spPr>
          <a:xfrm>
            <a:off x="-13487" y="0"/>
            <a:ext cx="5762534" cy="5143500"/>
          </a:xfrm>
          <a:custGeom>
            <a:avLst/>
            <a:gdLst>
              <a:gd name="connsiteX0" fmla="*/ 0 w 5762534"/>
              <a:gd name="connsiteY0" fmla="*/ 0 h 5143500"/>
              <a:gd name="connsiteX1" fmla="*/ 3533084 w 5762534"/>
              <a:gd name="connsiteY1" fmla="*/ 0 h 5143500"/>
              <a:gd name="connsiteX2" fmla="*/ 5762534 w 5762534"/>
              <a:gd name="connsiteY2" fmla="*/ 5143500 h 5143500"/>
              <a:gd name="connsiteX3" fmla="*/ 0 w 5762534"/>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62534" h="5143500">
                <a:moveTo>
                  <a:pt x="0" y="0"/>
                </a:moveTo>
                <a:lnTo>
                  <a:pt x="3533084" y="0"/>
                </a:lnTo>
                <a:lnTo>
                  <a:pt x="5762534" y="5143500"/>
                </a:lnTo>
                <a:lnTo>
                  <a:pt x="0" y="5143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1048601" name="矩形 92"/>
          <p:cNvSpPr/>
          <p:nvPr/>
        </p:nvSpPr>
        <p:spPr>
          <a:xfrm>
            <a:off x="282956" y="749128"/>
            <a:ext cx="8576818" cy="36452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grpSp>
        <p:nvGrpSpPr>
          <p:cNvPr id="51" name="组合 1"/>
          <p:cNvGrpSpPr/>
          <p:nvPr/>
        </p:nvGrpSpPr>
        <p:grpSpPr>
          <a:xfrm>
            <a:off x="2098675" y="2392701"/>
            <a:ext cx="4944745" cy="680124"/>
            <a:chOff x="3246" y="3818"/>
            <a:chExt cx="7787" cy="1071"/>
          </a:xfrm>
        </p:grpSpPr>
        <p:sp>
          <p:nvSpPr>
            <p:cNvPr id="1048602" name="文本框 5"/>
            <p:cNvSpPr txBox="1">
              <a:spLocks noChangeArrowheads="1"/>
            </p:cNvSpPr>
            <p:nvPr/>
          </p:nvSpPr>
          <p:spPr bwMode="auto">
            <a:xfrm>
              <a:off x="4046" y="3818"/>
              <a:ext cx="6511" cy="824"/>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pPr>
              <a:r>
                <a:rPr kumimoji="0" lang="zh-CN" altLang="en-US" sz="2800" b="1" i="0" u="none" strike="noStrike" kern="1200" cap="none" spc="0" normalizeH="0" baseline="0" noProof="0">
                  <a:ln>
                    <a:noFill/>
                  </a:ln>
                  <a:solidFill>
                    <a:schemeClr val="accent1">
                      <a:lumMod val="75000"/>
                    </a:schemeClr>
                  </a:solidFill>
                  <a:effectLst/>
                  <a:uLnTx/>
                  <a:uFillTx/>
                  <a:latin typeface="Century" panose="02040604050505020304" charset="0"/>
                  <a:ea typeface="微软雅黑" panose="020B0503020204020204" pitchFamily="34" charset="-122"/>
                  <a:cs typeface="Century" panose="02040604050505020304" charset="0"/>
                </a:rPr>
                <a:t>基于矩阵编码的秘密共享</a:t>
              </a:r>
              <a:endParaRPr kumimoji="0" lang="zh-CN" altLang="en-US" sz="2400" b="1" i="0" u="none" strike="noStrike" kern="1200" cap="none" spc="0" normalizeH="0" baseline="0" noProof="0">
                <a:ln>
                  <a:noFill/>
                </a:ln>
                <a:solidFill>
                  <a:schemeClr val="accent1">
                    <a:lumMod val="75000"/>
                  </a:schemeClr>
                </a:solidFill>
                <a:effectLst/>
                <a:uLnTx/>
                <a:uFillTx/>
                <a:latin typeface="Century" panose="02040604050505020304" charset="0"/>
                <a:ea typeface="微软雅黑" panose="020B0503020204020204" pitchFamily="34" charset="-122"/>
                <a:cs typeface="Century" panose="02040604050505020304" charset="0"/>
              </a:endParaRPr>
            </a:p>
          </p:txBody>
        </p:sp>
        <p:cxnSp>
          <p:nvCxnSpPr>
            <p:cNvPr id="3145729" name="直接连接符 98"/>
            <p:cNvCxnSpPr/>
            <p:nvPr/>
          </p:nvCxnSpPr>
          <p:spPr>
            <a:xfrm>
              <a:off x="3246" y="4865"/>
              <a:ext cx="7787" cy="2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2097153" name="图片 4"/>
          <p:cNvPicPr>
            <a:picLocks noChangeAspect="1"/>
          </p:cNvPicPr>
          <p:nvPr/>
        </p:nvPicPr>
        <p:blipFill>
          <a:blip r:embed="rId2" cstate="print"/>
          <a:stretch>
            <a:fillRect/>
          </a:stretch>
        </p:blipFill>
        <p:spPr>
          <a:xfrm>
            <a:off x="3677195" y="1011821"/>
            <a:ext cx="1654810" cy="601345"/>
          </a:xfrm>
          <a:prstGeom prst="rect">
            <a:avLst/>
          </a:prstGeom>
        </p:spPr>
      </p:pic>
      <p:sp>
        <p:nvSpPr>
          <p:cNvPr id="2" name="文本框 0"/>
          <p:cNvSpPr txBox="1"/>
          <p:nvPr/>
        </p:nvSpPr>
        <p:spPr>
          <a:xfrm>
            <a:off x="3763962" y="1754779"/>
            <a:ext cx="1819910" cy="583565"/>
          </a:xfrm>
          <a:prstGeom prst="rect">
            <a:avLst/>
          </a:prstGeom>
          <a:noFill/>
        </p:spPr>
        <p:txBody>
          <a:bodyPr wrap="square" rtlCol="0">
            <a:spAutoFit/>
          </a:bodyPr>
          <a:lstStyle/>
          <a:p>
            <a:r>
              <a:rPr lang="zh-CN" altLang="en-US" sz="3200">
                <a:solidFill>
                  <a:srgbClr val="62325B"/>
                </a:solidFill>
                <a:latin typeface="华文行楷" panose="02010800040101010101" charset="-122"/>
                <a:ea typeface="华文行楷" panose="02010800040101010101" charset="-122"/>
              </a:rPr>
              <a:t>论文汇报</a:t>
            </a:r>
          </a:p>
        </p:txBody>
      </p:sp>
      <p:sp>
        <p:nvSpPr>
          <p:cNvPr id="3" name="文本框 5">
            <a:extLst>
              <a:ext uri="{FF2B5EF4-FFF2-40B4-BE49-F238E27FC236}">
                <a16:creationId xmlns:a16="http://schemas.microsoft.com/office/drawing/2014/main" id="{5C98CAB7-12D6-0C62-E138-0018B74AA70E}"/>
              </a:ext>
            </a:extLst>
          </p:cNvPr>
          <p:cNvSpPr txBox="1">
            <a:spLocks noChangeArrowheads="1"/>
          </p:cNvSpPr>
          <p:nvPr/>
        </p:nvSpPr>
        <p:spPr bwMode="auto">
          <a:xfrm>
            <a:off x="2566173" y="3179600"/>
            <a:ext cx="1697901" cy="369332"/>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pPr>
            <a:r>
              <a:rPr kumimoji="0" lang="zh-CN" altLang="en-US" sz="1800" b="1" i="0" u="none" strike="noStrike" kern="1200" cap="none" spc="0" normalizeH="0" baseline="0" noProof="0">
                <a:ln>
                  <a:noFill/>
                </a:ln>
                <a:solidFill>
                  <a:schemeClr val="accent1">
                    <a:lumMod val="75000"/>
                  </a:schemeClr>
                </a:solidFill>
                <a:effectLst/>
                <a:uLnTx/>
                <a:uFillTx/>
                <a:latin typeface="Century" panose="02040604050505020304" charset="0"/>
                <a:ea typeface="微软雅黑" panose="020B0503020204020204" pitchFamily="34" charset="-122"/>
                <a:cs typeface="Century" panose="02040604050505020304" charset="0"/>
              </a:rPr>
              <a:t>展示人</a:t>
            </a:r>
            <a:r>
              <a:rPr kumimoji="0" lang="en-US" altLang="zh-CN" sz="1800" b="1" i="0" u="none" strike="noStrike" kern="1200" cap="none" spc="0" normalizeH="0" baseline="0" noProof="0">
                <a:ln>
                  <a:noFill/>
                </a:ln>
                <a:solidFill>
                  <a:schemeClr val="accent1">
                    <a:lumMod val="75000"/>
                  </a:schemeClr>
                </a:solidFill>
                <a:effectLst/>
                <a:uLnTx/>
                <a:uFillTx/>
                <a:latin typeface="Century" panose="02040604050505020304" charset="0"/>
                <a:ea typeface="微软雅黑" panose="020B0503020204020204" pitchFamily="34" charset="-122"/>
                <a:cs typeface="Century" panose="02040604050505020304" charset="0"/>
              </a:rPr>
              <a:t>: </a:t>
            </a:r>
            <a:r>
              <a:rPr kumimoji="0" lang="zh-CN" altLang="en-US" sz="1800" b="1" i="0" u="none" strike="noStrike" kern="1200" cap="none" spc="0" normalizeH="0" baseline="0" noProof="0">
                <a:ln>
                  <a:noFill/>
                </a:ln>
                <a:solidFill>
                  <a:schemeClr val="accent1">
                    <a:lumMod val="75000"/>
                  </a:schemeClr>
                </a:solidFill>
                <a:effectLst/>
                <a:uLnTx/>
                <a:uFillTx/>
                <a:latin typeface="Century" panose="02040604050505020304" charset="0"/>
                <a:ea typeface="微软雅黑" panose="020B0503020204020204" pitchFamily="34" charset="-122"/>
                <a:cs typeface="Century" panose="02040604050505020304" charset="0"/>
              </a:rPr>
              <a:t>于泽林</a:t>
            </a:r>
          </a:p>
        </p:txBody>
      </p:sp>
      <p:sp>
        <p:nvSpPr>
          <p:cNvPr id="4" name="文本框 5">
            <a:extLst>
              <a:ext uri="{FF2B5EF4-FFF2-40B4-BE49-F238E27FC236}">
                <a16:creationId xmlns:a16="http://schemas.microsoft.com/office/drawing/2014/main" id="{AE3169DE-1E64-147F-8F4C-CE4BC12915BB}"/>
              </a:ext>
            </a:extLst>
          </p:cNvPr>
          <p:cNvSpPr txBox="1">
            <a:spLocks noChangeArrowheads="1"/>
          </p:cNvSpPr>
          <p:nvPr/>
        </p:nvSpPr>
        <p:spPr bwMode="auto">
          <a:xfrm>
            <a:off x="4717324" y="3113808"/>
            <a:ext cx="3357820" cy="861774"/>
          </a:xfrm>
          <a:prstGeom prst="rect">
            <a:avLst/>
          </a:prstGeom>
          <a:noFill/>
          <a:ln>
            <a:noFill/>
          </a:ln>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pPr>
            <a:r>
              <a:rPr lang="zh-CN" altLang="en-US" sz="1400" b="1">
                <a:solidFill>
                  <a:schemeClr val="accent1">
                    <a:lumMod val="75000"/>
                  </a:schemeClr>
                </a:solidFill>
                <a:latin typeface="Century" panose="02040604050505020304" charset="0"/>
                <a:ea typeface="微软雅黑" panose="020B0503020204020204" pitchFamily="34" charset="-122"/>
                <a:cs typeface="Century" panose="02040604050505020304" charset="0"/>
              </a:rPr>
              <a:t>    </a:t>
            </a:r>
            <a:r>
              <a:rPr lang="zh-CN" altLang="en-US" sz="1200" b="1">
                <a:solidFill>
                  <a:schemeClr val="accent1">
                    <a:lumMod val="75000"/>
                  </a:schemeClr>
                </a:solidFill>
                <a:latin typeface="Century" panose="02040604050505020304" charset="0"/>
                <a:ea typeface="微软雅黑" panose="020B0503020204020204" pitchFamily="34" charset="-122"/>
                <a:cs typeface="Century" panose="02040604050505020304" charset="0"/>
              </a:rPr>
              <a:t>小组成员：</a:t>
            </a:r>
            <a:endParaRPr lang="en-US" altLang="zh-CN" sz="1200" b="1">
              <a:solidFill>
                <a:schemeClr val="accent1">
                  <a:lumMod val="75000"/>
                </a:schemeClr>
              </a:solidFill>
              <a:latin typeface="Century" panose="02040604050505020304" charset="0"/>
              <a:ea typeface="微软雅黑" panose="020B0503020204020204" pitchFamily="34" charset="-122"/>
              <a:cs typeface="Century" panose="02040604050505020304" charset="0"/>
            </a:endParaRPr>
          </a:p>
          <a:p>
            <a:pPr marL="0" marR="0" lvl="0" indent="0" algn="ctr" defTabSz="685800" rtl="0" eaLnBrk="1" fontAlgn="base" latinLnBrk="0" hangingPunct="1">
              <a:lnSpc>
                <a:spcPct val="100000"/>
              </a:lnSpc>
              <a:spcBef>
                <a:spcPct val="0"/>
              </a:spcBef>
              <a:spcAft>
                <a:spcPct val="0"/>
              </a:spcAft>
              <a:buClrTx/>
              <a:buSzTx/>
              <a:buFontTx/>
              <a:buNone/>
            </a:pPr>
            <a:r>
              <a:rPr lang="en-US" altLang="zh-CN" sz="1200" b="1">
                <a:solidFill>
                  <a:schemeClr val="accent1">
                    <a:lumMod val="75000"/>
                  </a:schemeClr>
                </a:solidFill>
                <a:latin typeface="Century" panose="02040604050505020304" charset="0"/>
                <a:ea typeface="微软雅黑" panose="020B0503020204020204" pitchFamily="34" charset="-122"/>
                <a:cs typeface="Century" panose="02040604050505020304" charset="0"/>
              </a:rPr>
              <a:t> 2112492 </a:t>
            </a:r>
            <a:r>
              <a:rPr lang="zh-CN" altLang="en-US" sz="1200" b="1">
                <a:solidFill>
                  <a:schemeClr val="accent1">
                    <a:lumMod val="75000"/>
                  </a:schemeClr>
                </a:solidFill>
                <a:latin typeface="Century" panose="02040604050505020304" charset="0"/>
                <a:ea typeface="微软雅黑" panose="020B0503020204020204" pitchFamily="34" charset="-122"/>
                <a:cs typeface="Century" panose="02040604050505020304" charset="0"/>
              </a:rPr>
              <a:t>刘修铭   </a:t>
            </a:r>
            <a:r>
              <a:rPr kumimoji="0" lang="en-US" altLang="zh-CN" sz="1200" b="1" i="0" u="none" strike="noStrike" kern="1200" cap="none" spc="0" normalizeH="0" baseline="0" noProof="0">
                <a:ln>
                  <a:noFill/>
                </a:ln>
                <a:solidFill>
                  <a:schemeClr val="accent1">
                    <a:lumMod val="75000"/>
                  </a:schemeClr>
                </a:solidFill>
                <a:effectLst/>
                <a:uLnTx/>
                <a:uFillTx/>
                <a:latin typeface="Century" panose="02040604050505020304" charset="0"/>
                <a:ea typeface="微软雅黑" panose="020B0503020204020204" pitchFamily="34" charset="-122"/>
                <a:cs typeface="Century" panose="02040604050505020304" charset="0"/>
              </a:rPr>
              <a:t>2111408 </a:t>
            </a:r>
            <a:r>
              <a:rPr kumimoji="0" lang="zh-CN" altLang="en-US" sz="1200" b="1" i="0" u="none" strike="noStrike" kern="1200" cap="none" spc="0" normalizeH="0" baseline="0" noProof="0">
                <a:ln>
                  <a:noFill/>
                </a:ln>
                <a:solidFill>
                  <a:schemeClr val="accent1">
                    <a:lumMod val="75000"/>
                  </a:schemeClr>
                </a:solidFill>
                <a:effectLst/>
                <a:uLnTx/>
                <a:uFillTx/>
                <a:latin typeface="Century" panose="02040604050505020304" charset="0"/>
                <a:ea typeface="微软雅黑" panose="020B0503020204020204" pitchFamily="34" charset="-122"/>
                <a:cs typeface="Century" panose="02040604050505020304" charset="0"/>
              </a:rPr>
              <a:t>周钰宸</a:t>
            </a:r>
            <a:endParaRPr lang="en-US" altLang="zh-CN" sz="1200" b="1">
              <a:solidFill>
                <a:schemeClr val="accent1">
                  <a:lumMod val="75000"/>
                </a:schemeClr>
              </a:solidFill>
              <a:latin typeface="Century" panose="02040604050505020304" charset="0"/>
              <a:ea typeface="微软雅黑" panose="020B0503020204020204" pitchFamily="34" charset="-122"/>
              <a:cs typeface="Century" panose="02040604050505020304" charset="0"/>
            </a:endParaRPr>
          </a:p>
          <a:p>
            <a:pPr marL="0" marR="0" lvl="0" indent="0" algn="ctr" defTabSz="685800" rtl="0" eaLnBrk="1" fontAlgn="base" latinLnBrk="0" hangingPunct="1">
              <a:lnSpc>
                <a:spcPct val="100000"/>
              </a:lnSpc>
              <a:spcBef>
                <a:spcPct val="0"/>
              </a:spcBef>
              <a:spcAft>
                <a:spcPct val="0"/>
              </a:spcAft>
              <a:buClrTx/>
              <a:buSzTx/>
              <a:buFontTx/>
              <a:buNone/>
            </a:pPr>
            <a:r>
              <a:rPr lang="en-US" altLang="zh-CN" sz="1200" b="1">
                <a:solidFill>
                  <a:schemeClr val="accent1">
                    <a:lumMod val="75000"/>
                  </a:schemeClr>
                </a:solidFill>
                <a:latin typeface="Century" panose="02040604050505020304" charset="0"/>
                <a:ea typeface="微软雅黑" panose="020B0503020204020204" pitchFamily="34" charset="-122"/>
                <a:cs typeface="Century" panose="02040604050505020304" charset="0"/>
              </a:rPr>
              <a:t> 2112515 </a:t>
            </a:r>
            <a:r>
              <a:rPr lang="zh-CN" altLang="en-US" sz="1200" b="1">
                <a:solidFill>
                  <a:schemeClr val="accent1">
                    <a:lumMod val="75000"/>
                  </a:schemeClr>
                </a:solidFill>
                <a:latin typeface="Century" panose="02040604050505020304" charset="0"/>
                <a:ea typeface="微软雅黑" panose="020B0503020204020204" pitchFamily="34" charset="-122"/>
                <a:cs typeface="Century" panose="02040604050505020304" charset="0"/>
              </a:rPr>
              <a:t>武桐西   </a:t>
            </a:r>
            <a:r>
              <a:rPr kumimoji="0" lang="en-US" altLang="zh-CN" sz="1200" b="1" i="0" u="none" strike="noStrike" kern="1200" cap="none" spc="0" normalizeH="0" baseline="0" noProof="0">
                <a:ln>
                  <a:noFill/>
                </a:ln>
                <a:solidFill>
                  <a:schemeClr val="accent1">
                    <a:lumMod val="75000"/>
                  </a:schemeClr>
                </a:solidFill>
                <a:effectLst/>
                <a:uLnTx/>
                <a:uFillTx/>
                <a:latin typeface="Century" panose="02040604050505020304" charset="0"/>
                <a:ea typeface="微软雅黑" panose="020B0503020204020204" pitchFamily="34" charset="-122"/>
                <a:cs typeface="Century" panose="02040604050505020304" charset="0"/>
              </a:rPr>
              <a:t>2113997 </a:t>
            </a:r>
            <a:r>
              <a:rPr kumimoji="0" lang="zh-CN" altLang="en-US" sz="1200" b="1" i="0" u="none" strike="noStrike" kern="1200" cap="none" spc="0" normalizeH="0" baseline="0" noProof="0">
                <a:ln>
                  <a:noFill/>
                </a:ln>
                <a:solidFill>
                  <a:schemeClr val="accent1">
                    <a:lumMod val="75000"/>
                  </a:schemeClr>
                </a:solidFill>
                <a:effectLst/>
                <a:uLnTx/>
                <a:uFillTx/>
                <a:latin typeface="Century" panose="02040604050505020304" charset="0"/>
                <a:ea typeface="微软雅黑" panose="020B0503020204020204" pitchFamily="34" charset="-122"/>
                <a:cs typeface="Century" panose="02040604050505020304" charset="0"/>
              </a:rPr>
              <a:t>齐明杰</a:t>
            </a:r>
            <a:endParaRPr kumimoji="0" lang="en-US" altLang="zh-CN" sz="1200" b="1" i="0" u="none" strike="noStrike" kern="1200" cap="none" spc="0" normalizeH="0" baseline="0" noProof="0">
              <a:ln>
                <a:noFill/>
              </a:ln>
              <a:solidFill>
                <a:schemeClr val="accent1">
                  <a:lumMod val="75000"/>
                </a:schemeClr>
              </a:solidFill>
              <a:effectLst/>
              <a:uLnTx/>
              <a:uFillTx/>
              <a:latin typeface="Century" panose="02040604050505020304" charset="0"/>
              <a:ea typeface="微软雅黑" panose="020B0503020204020204" pitchFamily="34" charset="-122"/>
              <a:cs typeface="Century" panose="02040604050505020304" charset="0"/>
            </a:endParaRPr>
          </a:p>
          <a:p>
            <a:pPr marL="0" marR="0" lvl="0" indent="0" defTabSz="685800" rtl="0" eaLnBrk="1" fontAlgn="base" latinLnBrk="0" hangingPunct="1">
              <a:lnSpc>
                <a:spcPct val="100000"/>
              </a:lnSpc>
              <a:spcBef>
                <a:spcPct val="0"/>
              </a:spcBef>
              <a:spcAft>
                <a:spcPct val="0"/>
              </a:spcAft>
              <a:buClrTx/>
              <a:buSzTx/>
              <a:buFontTx/>
              <a:buNone/>
            </a:pPr>
            <a:r>
              <a:rPr lang="en-US" altLang="zh-CN" sz="1200" b="1">
                <a:solidFill>
                  <a:schemeClr val="accent1">
                    <a:lumMod val="75000"/>
                  </a:schemeClr>
                </a:solidFill>
                <a:latin typeface="Century" panose="02040604050505020304" charset="0"/>
                <a:ea typeface="微软雅黑" panose="020B0503020204020204" pitchFamily="34" charset="-122"/>
                <a:cs typeface="Century" panose="02040604050505020304" charset="0"/>
              </a:rPr>
              <a:t>           2111698 </a:t>
            </a:r>
            <a:r>
              <a:rPr lang="zh-CN" altLang="en-US" sz="1200" b="1">
                <a:solidFill>
                  <a:schemeClr val="accent1">
                    <a:lumMod val="75000"/>
                  </a:schemeClr>
                </a:solidFill>
                <a:latin typeface="Century" panose="02040604050505020304" charset="0"/>
                <a:ea typeface="微软雅黑" panose="020B0503020204020204" pitchFamily="34" charset="-122"/>
                <a:cs typeface="Century" panose="02040604050505020304" charset="0"/>
              </a:rPr>
              <a:t>于泽林</a:t>
            </a:r>
            <a:endParaRPr lang="en-US" altLang="zh-CN" sz="1200" b="1">
              <a:solidFill>
                <a:schemeClr val="accent1">
                  <a:lumMod val="75000"/>
                </a:schemeClr>
              </a:solidFill>
              <a:latin typeface="Century" panose="02040604050505020304" charset="0"/>
              <a:ea typeface="微软雅黑" panose="020B0503020204020204" pitchFamily="34" charset="-122"/>
              <a:cs typeface="Century" panose="0204060405050502030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文本框 5"/>
          <p:cNvSpPr txBox="1">
            <a:spLocks noChangeArrowheads="1"/>
          </p:cNvSpPr>
          <p:nvPr/>
        </p:nvSpPr>
        <p:spPr bwMode="auto">
          <a:xfrm>
            <a:off x="224054" y="214178"/>
            <a:ext cx="1415772"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加密过程</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46" name="直接连接符 74"/>
          <p:cNvCxnSpPr/>
          <p:nvPr/>
        </p:nvCxnSpPr>
        <p:spPr>
          <a:xfrm flipV="1">
            <a:off x="-3537" y="684892"/>
            <a:ext cx="2936240" cy="317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55BE3284-EB60-C57A-3506-FF9C24A2538C}"/>
              </a:ext>
            </a:extLst>
          </p:cNvPr>
          <p:cNvPicPr>
            <a:picLocks noChangeAspect="1"/>
          </p:cNvPicPr>
          <p:nvPr/>
        </p:nvPicPr>
        <p:blipFill>
          <a:blip r:embed="rId2"/>
          <a:stretch>
            <a:fillRect/>
          </a:stretch>
        </p:blipFill>
        <p:spPr>
          <a:xfrm>
            <a:off x="942264" y="940463"/>
            <a:ext cx="7259471" cy="3886763"/>
          </a:xfrm>
          <a:prstGeom prst="rect">
            <a:avLst/>
          </a:prstGeom>
        </p:spPr>
      </p:pic>
    </p:spTree>
    <p:extLst>
      <p:ext uri="{BB962C8B-B14F-4D97-AF65-F5344CB8AC3E}">
        <p14:creationId xmlns:p14="http://schemas.microsoft.com/office/powerpoint/2010/main" val="20589245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文本框 5"/>
          <p:cNvSpPr txBox="1">
            <a:spLocks noChangeArrowheads="1"/>
          </p:cNvSpPr>
          <p:nvPr/>
        </p:nvSpPr>
        <p:spPr bwMode="auto">
          <a:xfrm>
            <a:off x="224054" y="214178"/>
            <a:ext cx="1471878"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解</a:t>
            </a: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密过程</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46" name="直接连接符 74"/>
          <p:cNvCxnSpPr/>
          <p:nvPr/>
        </p:nvCxnSpPr>
        <p:spPr>
          <a:xfrm flipV="1">
            <a:off x="-3537" y="684892"/>
            <a:ext cx="2936240" cy="317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5" name="组合 29"/>
          <p:cNvGrpSpPr/>
          <p:nvPr/>
        </p:nvGrpSpPr>
        <p:grpSpPr>
          <a:xfrm>
            <a:off x="-3341" y="2165985"/>
            <a:ext cx="9147068" cy="1861820"/>
            <a:chOff x="-2303" y="3141"/>
            <a:chExt cx="14405" cy="2932"/>
          </a:xfrm>
        </p:grpSpPr>
        <p:cxnSp>
          <p:nvCxnSpPr>
            <p:cNvPr id="3145747" name="直接连接符 63"/>
            <p:cNvCxnSpPr>
              <a:cxnSpLocks/>
            </p:cNvCxnSpPr>
            <p:nvPr>
              <p:custDataLst>
                <p:tags r:id="rId8"/>
              </p:custDataLst>
            </p:nvPr>
          </p:nvCxnSpPr>
          <p:spPr>
            <a:xfrm>
              <a:off x="10671" y="4830"/>
              <a:ext cx="1431" cy="0"/>
            </a:xfrm>
            <a:prstGeom prst="line">
              <a:avLst/>
            </a:prstGeom>
            <a:ln w="28575">
              <a:solidFill>
                <a:srgbClr val="1AA3AA"/>
              </a:solidFill>
            </a:ln>
          </p:spPr>
          <p:style>
            <a:lnRef idx="1">
              <a:srgbClr val="1F74AD"/>
            </a:lnRef>
            <a:fillRef idx="0">
              <a:srgbClr val="1F74AD"/>
            </a:fillRef>
            <a:effectRef idx="0">
              <a:srgbClr val="1F74AD"/>
            </a:effectRef>
            <a:fontRef idx="minor">
              <a:srgbClr val="000000"/>
            </a:fontRef>
          </p:style>
        </p:cxnSp>
        <p:cxnSp>
          <p:nvCxnSpPr>
            <p:cNvPr id="3145748" name="直接连接符 54"/>
            <p:cNvCxnSpPr>
              <a:cxnSpLocks/>
            </p:cNvCxnSpPr>
            <p:nvPr>
              <p:custDataLst>
                <p:tags r:id="rId9"/>
              </p:custDataLst>
            </p:nvPr>
          </p:nvCxnSpPr>
          <p:spPr>
            <a:xfrm>
              <a:off x="-2303" y="4828"/>
              <a:ext cx="2400" cy="0"/>
            </a:xfrm>
            <a:prstGeom prst="line">
              <a:avLst/>
            </a:prstGeom>
            <a:ln w="28575">
              <a:solidFill>
                <a:srgbClr val="1F74AD"/>
              </a:solidFill>
            </a:ln>
          </p:spPr>
          <p:style>
            <a:lnRef idx="1">
              <a:srgbClr val="1F74AD"/>
            </a:lnRef>
            <a:fillRef idx="0">
              <a:srgbClr val="1F74AD"/>
            </a:fillRef>
            <a:effectRef idx="0">
              <a:srgbClr val="1F74AD"/>
            </a:effectRef>
            <a:fontRef idx="minor">
              <a:srgbClr val="000000"/>
            </a:fontRef>
          </p:style>
        </p:cxnSp>
        <p:grpSp>
          <p:nvGrpSpPr>
            <p:cNvPr id="86" name="组合 27"/>
            <p:cNvGrpSpPr/>
            <p:nvPr/>
          </p:nvGrpSpPr>
          <p:grpSpPr>
            <a:xfrm>
              <a:off x="3275" y="3141"/>
              <a:ext cx="7447" cy="2932"/>
              <a:chOff x="3275" y="3141"/>
              <a:chExt cx="7447" cy="2932"/>
            </a:xfrm>
          </p:grpSpPr>
          <p:cxnSp>
            <p:nvCxnSpPr>
              <p:cNvPr id="3145749" name="直接连接符 125"/>
              <p:cNvCxnSpPr>
                <a:cxnSpLocks/>
              </p:cNvCxnSpPr>
              <p:nvPr>
                <p:custDataLst>
                  <p:tags r:id="rId10"/>
                </p:custDataLst>
              </p:nvPr>
            </p:nvCxnSpPr>
            <p:spPr>
              <a:xfrm flipH="1" flipV="1">
                <a:off x="7001" y="3141"/>
                <a:ext cx="0" cy="1025"/>
              </a:xfrm>
              <a:prstGeom prst="line">
                <a:avLst/>
              </a:prstGeom>
              <a:ln w="3175">
                <a:solidFill>
                  <a:srgbClr val="1F74AD"/>
                </a:solidFill>
                <a:tailEnd type="oval"/>
              </a:ln>
            </p:spPr>
            <p:style>
              <a:lnRef idx="1">
                <a:srgbClr val="1F74AD"/>
              </a:lnRef>
              <a:fillRef idx="0">
                <a:srgbClr val="1F74AD"/>
              </a:fillRef>
              <a:effectRef idx="0">
                <a:srgbClr val="1F74AD"/>
              </a:effectRef>
              <a:fontRef idx="minor">
                <a:srgbClr val="000000"/>
              </a:fontRef>
            </p:style>
          </p:cxnSp>
          <p:cxnSp>
            <p:nvCxnSpPr>
              <p:cNvPr id="3145751" name="直接连接符 142"/>
              <p:cNvCxnSpPr/>
              <p:nvPr>
                <p:custDataLst>
                  <p:tags r:id="rId11"/>
                </p:custDataLst>
              </p:nvPr>
            </p:nvCxnSpPr>
            <p:spPr>
              <a:xfrm flipH="1">
                <a:off x="3949" y="5487"/>
                <a:ext cx="0" cy="586"/>
              </a:xfrm>
              <a:prstGeom prst="line">
                <a:avLst/>
              </a:prstGeom>
              <a:ln w="3175">
                <a:solidFill>
                  <a:srgbClr val="3498DB"/>
                </a:solidFill>
                <a:tailEnd type="oval"/>
              </a:ln>
            </p:spPr>
            <p:style>
              <a:lnRef idx="1">
                <a:srgbClr val="1F74AD"/>
              </a:lnRef>
              <a:fillRef idx="0">
                <a:srgbClr val="1F74AD"/>
              </a:fillRef>
              <a:effectRef idx="0">
                <a:srgbClr val="1F74AD"/>
              </a:effectRef>
              <a:fontRef idx="minor">
                <a:srgbClr val="000000"/>
              </a:fontRef>
            </p:style>
          </p:cxnSp>
          <p:sp>
            <p:nvSpPr>
              <p:cNvPr id="1048674" name="椭圆 14"/>
              <p:cNvSpPr/>
              <p:nvPr>
                <p:custDataLst>
                  <p:tags r:id="rId12"/>
                </p:custDataLst>
              </p:nvPr>
            </p:nvSpPr>
            <p:spPr>
              <a:xfrm>
                <a:off x="5292" y="4644"/>
                <a:ext cx="371" cy="371"/>
              </a:xfrm>
              <a:prstGeom prst="ellipse">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fontScale="40000" lnSpcReduction="20000"/>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5" name="弧形 47"/>
              <p:cNvSpPr/>
              <p:nvPr>
                <p:custDataLst>
                  <p:tags r:id="rId13"/>
                </p:custDataLst>
              </p:nvPr>
            </p:nvSpPr>
            <p:spPr>
              <a:xfrm>
                <a:off x="6341" y="4172"/>
                <a:ext cx="1315" cy="1315"/>
              </a:xfrm>
              <a:prstGeom prst="arc">
                <a:avLst>
                  <a:gd name="adj1" fmla="val 5443411"/>
                  <a:gd name="adj2" fmla="val 10945048"/>
                </a:avLst>
              </a:prstGeom>
              <a:solidFill>
                <a:sysClr val="window" lastClr="FFFFFF"/>
              </a:solidFill>
              <a:ln w="28575">
                <a:solidFill>
                  <a:srgbClr val="3498DB"/>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6" name="弧形 48"/>
              <p:cNvSpPr/>
              <p:nvPr>
                <p:custDataLst>
                  <p:tags r:id="rId14"/>
                </p:custDataLst>
              </p:nvPr>
            </p:nvSpPr>
            <p:spPr>
              <a:xfrm>
                <a:off x="6341" y="4172"/>
                <a:ext cx="1315" cy="1315"/>
              </a:xfrm>
              <a:prstGeom prst="arc">
                <a:avLst>
                  <a:gd name="adj1" fmla="val 16383431"/>
                  <a:gd name="adj2" fmla="val 21595007"/>
                </a:avLst>
              </a:prstGeom>
              <a:solidFill>
                <a:sysClr val="window" lastClr="FFFFFF"/>
              </a:solidFill>
              <a:ln w="28575">
                <a:solidFill>
                  <a:srgbClr val="3498DB"/>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7" name="文本框 65"/>
              <p:cNvSpPr txBox="1"/>
              <p:nvPr>
                <p:custDataLst>
                  <p:tags r:id="rId15"/>
                </p:custDataLst>
              </p:nvPr>
            </p:nvSpPr>
            <p:spPr>
              <a:xfrm>
                <a:off x="6317" y="4470"/>
                <a:ext cx="1363" cy="719"/>
              </a:xfrm>
              <a:prstGeom prst="rect">
                <a:avLst/>
              </a:prstGeom>
              <a:noFill/>
            </p:spPr>
            <p:txBody>
              <a:bodyPr wrap="square" lIns="68580" tIns="35100" rIns="68580" bIns="34290" anchor="ctr" anchorCtr="0">
                <a:normAutofit/>
              </a:bodyPr>
              <a:lstStyle/>
              <a:p>
                <a:pPr algn="ctr">
                  <a:lnSpc>
                    <a:spcPct val="150000"/>
                  </a:lnSpc>
                </a:pPr>
                <a:r>
                  <a:rPr lang="en-US" sz="1050" b="1" spc="150" dirty="0">
                    <a:solidFill>
                      <a:srgbClr val="000000">
                        <a:lumMod val="75000"/>
                        <a:lumOff val="25000"/>
                      </a:srgbClr>
                    </a:solidFill>
                    <a:latin typeface="微软雅黑" panose="020B0503020204020204" pitchFamily="34" charset="-122"/>
                    <a:ea typeface="微软雅黑" panose="020B0503020204020204" pitchFamily="34" charset="-122"/>
                  </a:rPr>
                  <a:t>3</a:t>
                </a:r>
              </a:p>
            </p:txBody>
          </p:sp>
          <p:sp>
            <p:nvSpPr>
              <p:cNvPr id="1048678" name="弧形 53"/>
              <p:cNvSpPr/>
              <p:nvPr>
                <p:custDataLst>
                  <p:tags r:id="rId16"/>
                </p:custDataLst>
              </p:nvPr>
            </p:nvSpPr>
            <p:spPr>
              <a:xfrm>
                <a:off x="9383" y="4172"/>
                <a:ext cx="1315" cy="1315"/>
              </a:xfrm>
              <a:prstGeom prst="arc">
                <a:avLst>
                  <a:gd name="adj1" fmla="val 5443411"/>
                  <a:gd name="adj2" fmla="val 10945048"/>
                </a:avLst>
              </a:prstGeom>
              <a:solidFill>
                <a:sysClr val="window" lastClr="FFFFFF"/>
              </a:solidFill>
              <a:ln w="28575">
                <a:solidFill>
                  <a:srgbClr val="1AA3AA"/>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9" name="弧形 55"/>
              <p:cNvSpPr/>
              <p:nvPr>
                <p:custDataLst>
                  <p:tags r:id="rId17"/>
                </p:custDataLst>
              </p:nvPr>
            </p:nvSpPr>
            <p:spPr>
              <a:xfrm>
                <a:off x="9383" y="4172"/>
                <a:ext cx="1315" cy="1315"/>
              </a:xfrm>
              <a:prstGeom prst="arc">
                <a:avLst>
                  <a:gd name="adj1" fmla="val 16383431"/>
                  <a:gd name="adj2" fmla="val 21595007"/>
                </a:avLst>
              </a:prstGeom>
              <a:solidFill>
                <a:sysClr val="window" lastClr="FFFFFF"/>
              </a:solidFill>
              <a:ln w="28575">
                <a:solidFill>
                  <a:srgbClr val="1AA3AA"/>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80" name="文本框 66"/>
              <p:cNvSpPr txBox="1"/>
              <p:nvPr>
                <p:custDataLst>
                  <p:tags r:id="rId18"/>
                </p:custDataLst>
              </p:nvPr>
            </p:nvSpPr>
            <p:spPr>
              <a:xfrm>
                <a:off x="9359" y="4470"/>
                <a:ext cx="1363" cy="719"/>
              </a:xfrm>
              <a:prstGeom prst="rect">
                <a:avLst/>
              </a:prstGeom>
              <a:noFill/>
            </p:spPr>
            <p:txBody>
              <a:bodyPr wrap="square" lIns="68580" tIns="35100" rIns="68580" bIns="34290" anchor="ctr" anchorCtr="0">
                <a:normAutofit/>
              </a:bodyPr>
              <a:lstStyle/>
              <a:p>
                <a:pPr algn="ctr">
                  <a:lnSpc>
                    <a:spcPct val="150000"/>
                  </a:lnSpc>
                </a:pPr>
                <a:r>
                  <a:rPr lang="en-US" altLang="zh-CN" sz="1050" b="1" spc="150" dirty="0">
                    <a:solidFill>
                      <a:srgbClr val="000000">
                        <a:lumMod val="75000"/>
                        <a:lumOff val="25000"/>
                      </a:srgbClr>
                    </a:solidFill>
                    <a:latin typeface="微软雅黑" panose="020B0503020204020204" pitchFamily="34" charset="-122"/>
                    <a:ea typeface="微软雅黑" panose="020B0503020204020204" pitchFamily="34" charset="-122"/>
                  </a:rPr>
                  <a:t>4</a:t>
                </a:r>
              </a:p>
            </p:txBody>
          </p:sp>
          <p:sp>
            <p:nvSpPr>
              <p:cNvPr id="1048681" name="弧形 24"/>
              <p:cNvSpPr/>
              <p:nvPr>
                <p:custDataLst>
                  <p:tags r:id="rId19"/>
                </p:custDataLst>
              </p:nvPr>
            </p:nvSpPr>
            <p:spPr>
              <a:xfrm>
                <a:off x="3299" y="4172"/>
                <a:ext cx="1315" cy="1315"/>
              </a:xfrm>
              <a:prstGeom prst="arc">
                <a:avLst>
                  <a:gd name="adj1" fmla="val 5443411"/>
                  <a:gd name="adj2" fmla="val 10945048"/>
                </a:avLst>
              </a:prstGeom>
              <a:solidFill>
                <a:sysClr val="window" lastClr="FFFFFF"/>
              </a:solidFill>
              <a:ln w="28575">
                <a:solidFill>
                  <a:srgbClr val="1F74AD"/>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82" name="弧形 25"/>
              <p:cNvSpPr/>
              <p:nvPr>
                <p:custDataLst>
                  <p:tags r:id="rId20"/>
                </p:custDataLst>
              </p:nvPr>
            </p:nvSpPr>
            <p:spPr>
              <a:xfrm>
                <a:off x="3299" y="4172"/>
                <a:ext cx="1315" cy="1315"/>
              </a:xfrm>
              <a:prstGeom prst="arc">
                <a:avLst>
                  <a:gd name="adj1" fmla="val 16383431"/>
                  <a:gd name="adj2" fmla="val 21595007"/>
                </a:avLst>
              </a:prstGeom>
              <a:solidFill>
                <a:sysClr val="window" lastClr="FFFFFF"/>
              </a:solidFill>
              <a:ln w="28575">
                <a:solidFill>
                  <a:srgbClr val="1F74AD"/>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83" name="文本框 15"/>
              <p:cNvSpPr txBox="1"/>
              <p:nvPr>
                <p:custDataLst>
                  <p:tags r:id="rId21"/>
                </p:custDataLst>
              </p:nvPr>
            </p:nvSpPr>
            <p:spPr>
              <a:xfrm>
                <a:off x="3275" y="4470"/>
                <a:ext cx="1363" cy="719"/>
              </a:xfrm>
              <a:prstGeom prst="rect">
                <a:avLst/>
              </a:prstGeom>
              <a:noFill/>
            </p:spPr>
            <p:txBody>
              <a:bodyPr wrap="square" lIns="68580" tIns="35100" rIns="68580" bIns="34290" anchor="ctr" anchorCtr="0">
                <a:normAutofit/>
              </a:bodyPr>
              <a:lstStyle/>
              <a:p>
                <a:pPr algn="ctr">
                  <a:lnSpc>
                    <a:spcPct val="150000"/>
                  </a:lnSpc>
                </a:pPr>
                <a:r>
                  <a:rPr lang="en-US" sz="1050" b="1" spc="150" dirty="0">
                    <a:solidFill>
                      <a:srgbClr val="000000">
                        <a:lumMod val="75000"/>
                        <a:lumOff val="25000"/>
                      </a:srgbClr>
                    </a:solidFill>
                    <a:latin typeface="微软雅黑" panose="020B0503020204020204" pitchFamily="34" charset="-122"/>
                    <a:ea typeface="微软雅黑" panose="020B0503020204020204" pitchFamily="34" charset="-122"/>
                  </a:rPr>
                  <a:t>2</a:t>
                </a:r>
              </a:p>
            </p:txBody>
          </p:sp>
          <p:sp>
            <p:nvSpPr>
              <p:cNvPr id="1048684" name="椭圆 84"/>
              <p:cNvSpPr/>
              <p:nvPr>
                <p:custDataLst>
                  <p:tags r:id="rId22"/>
                </p:custDataLst>
              </p:nvPr>
            </p:nvSpPr>
            <p:spPr>
              <a:xfrm>
                <a:off x="8334" y="4644"/>
                <a:ext cx="371" cy="371"/>
              </a:xfrm>
              <a:prstGeom prst="ellipse">
                <a:avLst/>
              </a:pr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fontScale="40000" lnSpcReduction="20000"/>
              </a:bodyPr>
              <a:lstStyle/>
              <a:p>
                <a:pPr algn="ctr">
                  <a:lnSpc>
                    <a:spcPct val="150000"/>
                  </a:lnSpc>
                </a:pPr>
                <a:endParaRPr sz="1350">
                  <a:latin typeface="微软雅黑" panose="020B0503020204020204" pitchFamily="34" charset="-122"/>
                  <a:ea typeface="微软雅黑" panose="020B0503020204020204" pitchFamily="34" charset="-122"/>
                </a:endParaRPr>
              </a:p>
            </p:txBody>
          </p:sp>
          <p:cxnSp>
            <p:nvCxnSpPr>
              <p:cNvPr id="3145752" name="直接连接符 16"/>
              <p:cNvCxnSpPr>
                <a:endCxn id="1048674" idx="2"/>
              </p:cNvCxnSpPr>
              <p:nvPr>
                <p:custDataLst>
                  <p:tags r:id="rId23"/>
                </p:custDataLst>
              </p:nvPr>
            </p:nvCxnSpPr>
            <p:spPr>
              <a:xfrm>
                <a:off x="4592" y="4830"/>
                <a:ext cx="701" cy="0"/>
              </a:xfrm>
              <a:prstGeom prst="line">
                <a:avLst/>
              </a:prstGeom>
              <a:ln w="28575">
                <a:solidFill>
                  <a:srgbClr val="1F74AD"/>
                </a:solidFill>
              </a:ln>
            </p:spPr>
            <p:style>
              <a:lnRef idx="1">
                <a:srgbClr val="1F74AD"/>
              </a:lnRef>
              <a:fillRef idx="0">
                <a:srgbClr val="1F74AD"/>
              </a:fillRef>
              <a:effectRef idx="0">
                <a:srgbClr val="1F74AD"/>
              </a:effectRef>
              <a:fontRef idx="minor">
                <a:srgbClr val="000000"/>
              </a:fontRef>
            </p:style>
          </p:cxnSp>
          <p:cxnSp>
            <p:nvCxnSpPr>
              <p:cNvPr id="3145753" name="直接连接符 17"/>
              <p:cNvCxnSpPr>
                <a:stCxn id="1048674" idx="6"/>
              </p:cNvCxnSpPr>
              <p:nvPr>
                <p:custDataLst>
                  <p:tags r:id="rId24"/>
                </p:custDataLst>
              </p:nvPr>
            </p:nvCxnSpPr>
            <p:spPr>
              <a:xfrm>
                <a:off x="5663" y="4829"/>
                <a:ext cx="679" cy="0"/>
              </a:xfrm>
              <a:prstGeom prst="line">
                <a:avLst/>
              </a:prstGeom>
              <a:ln w="28575">
                <a:solidFill>
                  <a:srgbClr val="3498DB"/>
                </a:solidFill>
              </a:ln>
            </p:spPr>
            <p:style>
              <a:lnRef idx="1">
                <a:srgbClr val="1F74AD"/>
              </a:lnRef>
              <a:fillRef idx="0">
                <a:srgbClr val="1F74AD"/>
              </a:fillRef>
              <a:effectRef idx="0">
                <a:srgbClr val="1F74AD"/>
              </a:effectRef>
              <a:fontRef idx="minor">
                <a:srgbClr val="000000"/>
              </a:fontRef>
            </p:style>
          </p:cxnSp>
          <p:cxnSp>
            <p:nvCxnSpPr>
              <p:cNvPr id="3145754" name="直接连接符 18"/>
              <p:cNvCxnSpPr>
                <a:endCxn id="1048684" idx="2"/>
              </p:cNvCxnSpPr>
              <p:nvPr>
                <p:custDataLst>
                  <p:tags r:id="rId25"/>
                </p:custDataLst>
              </p:nvPr>
            </p:nvCxnSpPr>
            <p:spPr>
              <a:xfrm>
                <a:off x="7620" y="4828"/>
                <a:ext cx="714" cy="1"/>
              </a:xfrm>
              <a:prstGeom prst="line">
                <a:avLst/>
              </a:prstGeom>
              <a:ln w="28575">
                <a:solidFill>
                  <a:srgbClr val="3498DB"/>
                </a:solidFill>
              </a:ln>
            </p:spPr>
            <p:style>
              <a:lnRef idx="1">
                <a:srgbClr val="1F74AD"/>
              </a:lnRef>
              <a:fillRef idx="0">
                <a:srgbClr val="1F74AD"/>
              </a:fillRef>
              <a:effectRef idx="0">
                <a:srgbClr val="1F74AD"/>
              </a:effectRef>
              <a:fontRef idx="minor">
                <a:srgbClr val="000000"/>
              </a:fontRef>
            </p:style>
          </p:cxnSp>
          <p:cxnSp>
            <p:nvCxnSpPr>
              <p:cNvPr id="3145755" name="直接连接符 19"/>
              <p:cNvCxnSpPr/>
              <p:nvPr>
                <p:custDataLst>
                  <p:tags r:id="rId26"/>
                </p:custDataLst>
              </p:nvPr>
            </p:nvCxnSpPr>
            <p:spPr>
              <a:xfrm>
                <a:off x="8705" y="4830"/>
                <a:ext cx="679" cy="0"/>
              </a:xfrm>
              <a:prstGeom prst="line">
                <a:avLst/>
              </a:prstGeom>
              <a:ln w="28575">
                <a:solidFill>
                  <a:srgbClr val="1AA3AA"/>
                </a:solidFill>
              </a:ln>
            </p:spPr>
            <p:style>
              <a:lnRef idx="1">
                <a:srgbClr val="1F74AD"/>
              </a:lnRef>
              <a:fillRef idx="0">
                <a:srgbClr val="1F74AD"/>
              </a:fillRef>
              <a:effectRef idx="0">
                <a:srgbClr val="1F74AD"/>
              </a:effectRef>
              <a:fontRef idx="minor">
                <a:srgbClr val="000000"/>
              </a:fontRef>
            </p:style>
          </p:cxnSp>
        </p:grpSp>
      </p:grpSp>
      <p:sp>
        <p:nvSpPr>
          <p:cNvPr id="2" name="弧形 25">
            <a:extLst>
              <a:ext uri="{FF2B5EF4-FFF2-40B4-BE49-F238E27FC236}">
                <a16:creationId xmlns:a16="http://schemas.microsoft.com/office/drawing/2014/main" id="{14D27772-AF2D-D4F7-F925-0BD34CAD9C1E}"/>
              </a:ext>
            </a:extLst>
          </p:cNvPr>
          <p:cNvSpPr/>
          <p:nvPr>
            <p:custDataLst>
              <p:tags r:id="rId1"/>
            </p:custDataLst>
          </p:nvPr>
        </p:nvSpPr>
        <p:spPr>
          <a:xfrm>
            <a:off x="1525359" y="2816767"/>
            <a:ext cx="835015" cy="835025"/>
          </a:xfrm>
          <a:prstGeom prst="arc">
            <a:avLst>
              <a:gd name="adj1" fmla="val 16383431"/>
              <a:gd name="adj2" fmla="val 36494"/>
            </a:avLst>
          </a:prstGeom>
          <a:solidFill>
            <a:sysClr val="window" lastClr="FFFFFF"/>
          </a:solidFill>
          <a:ln w="28575">
            <a:solidFill>
              <a:schemeClr val="accent5">
                <a:lumMod val="60000"/>
                <a:lumOff val="40000"/>
              </a:schemeClr>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6" name="弧形 24">
            <a:extLst>
              <a:ext uri="{FF2B5EF4-FFF2-40B4-BE49-F238E27FC236}">
                <a16:creationId xmlns:a16="http://schemas.microsoft.com/office/drawing/2014/main" id="{60C15AC2-FE68-EA32-1888-80D2A0D0AE8E}"/>
              </a:ext>
            </a:extLst>
          </p:cNvPr>
          <p:cNvSpPr/>
          <p:nvPr>
            <p:custDataLst>
              <p:tags r:id="rId2"/>
            </p:custDataLst>
          </p:nvPr>
        </p:nvSpPr>
        <p:spPr>
          <a:xfrm>
            <a:off x="1532072" y="2819717"/>
            <a:ext cx="835015" cy="835025"/>
          </a:xfrm>
          <a:prstGeom prst="arc">
            <a:avLst>
              <a:gd name="adj1" fmla="val 5443411"/>
              <a:gd name="adj2" fmla="val 10945048"/>
            </a:avLst>
          </a:prstGeom>
          <a:solidFill>
            <a:sysClr val="window" lastClr="FFFFFF"/>
          </a:solidFill>
          <a:ln w="28575">
            <a:solidFill>
              <a:schemeClr val="accent5">
                <a:lumMod val="60000"/>
                <a:lumOff val="40000"/>
              </a:schemeClr>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7" name="文本框 15">
            <a:extLst>
              <a:ext uri="{FF2B5EF4-FFF2-40B4-BE49-F238E27FC236}">
                <a16:creationId xmlns:a16="http://schemas.microsoft.com/office/drawing/2014/main" id="{075C9D1E-7514-BB83-2B09-3377AC44C662}"/>
              </a:ext>
            </a:extLst>
          </p:cNvPr>
          <p:cNvSpPr txBox="1"/>
          <p:nvPr>
            <p:custDataLst>
              <p:tags r:id="rId3"/>
            </p:custDataLst>
          </p:nvPr>
        </p:nvSpPr>
        <p:spPr>
          <a:xfrm>
            <a:off x="1530356" y="3002999"/>
            <a:ext cx="865495" cy="456565"/>
          </a:xfrm>
          <a:prstGeom prst="rect">
            <a:avLst/>
          </a:prstGeom>
          <a:noFill/>
        </p:spPr>
        <p:txBody>
          <a:bodyPr wrap="square" lIns="68580" tIns="35100" rIns="68580" bIns="34290" anchor="ctr" anchorCtr="0">
            <a:normAutofit/>
          </a:bodyPr>
          <a:lstStyle/>
          <a:p>
            <a:pPr algn="ctr">
              <a:lnSpc>
                <a:spcPct val="150000"/>
              </a:lnSpc>
            </a:pPr>
            <a:r>
              <a:rPr lang="en-US" sz="1050" b="1" spc="150" dirty="0">
                <a:solidFill>
                  <a:srgbClr val="000000">
                    <a:lumMod val="75000"/>
                    <a:lumOff val="25000"/>
                  </a:srgbClr>
                </a:solidFill>
                <a:latin typeface="微软雅黑" panose="020B0503020204020204" pitchFamily="34" charset="-122"/>
                <a:ea typeface="微软雅黑" panose="020B0503020204020204" pitchFamily="34" charset="-122"/>
              </a:rPr>
              <a:t>1</a:t>
            </a:r>
          </a:p>
        </p:txBody>
      </p:sp>
      <p:cxnSp>
        <p:nvCxnSpPr>
          <p:cNvPr id="8" name="直接连接符 16">
            <a:extLst>
              <a:ext uri="{FF2B5EF4-FFF2-40B4-BE49-F238E27FC236}">
                <a16:creationId xmlns:a16="http://schemas.microsoft.com/office/drawing/2014/main" id="{F969DCEB-00B0-AC69-4847-31FB80BA4D6B}"/>
              </a:ext>
            </a:extLst>
          </p:cNvPr>
          <p:cNvCxnSpPr>
            <a:cxnSpLocks/>
            <a:endCxn id="1048683" idx="1"/>
          </p:cNvCxnSpPr>
          <p:nvPr>
            <p:custDataLst>
              <p:tags r:id="rId4"/>
            </p:custDataLst>
          </p:nvPr>
        </p:nvCxnSpPr>
        <p:spPr>
          <a:xfrm>
            <a:off x="2360374" y="3237865"/>
            <a:ext cx="1178274" cy="318"/>
          </a:xfrm>
          <a:prstGeom prst="line">
            <a:avLst/>
          </a:prstGeom>
          <a:ln w="28575">
            <a:solidFill>
              <a:srgbClr val="1F74AD"/>
            </a:solidFill>
          </a:ln>
        </p:spPr>
        <p:style>
          <a:lnRef idx="1">
            <a:srgbClr val="1F74AD"/>
          </a:lnRef>
          <a:fillRef idx="0">
            <a:srgbClr val="1F74AD"/>
          </a:fillRef>
          <a:effectRef idx="0">
            <a:srgbClr val="1F74AD"/>
          </a:effectRef>
          <a:fontRef idx="minor">
            <a:srgbClr val="000000"/>
          </a:fontRef>
        </p:style>
      </p:cxnSp>
      <p:sp>
        <p:nvSpPr>
          <p:cNvPr id="10" name="椭圆 14">
            <a:extLst>
              <a:ext uri="{FF2B5EF4-FFF2-40B4-BE49-F238E27FC236}">
                <a16:creationId xmlns:a16="http://schemas.microsoft.com/office/drawing/2014/main" id="{35A60104-9FDB-0BC0-D3FD-96A4C48FC4C2}"/>
              </a:ext>
            </a:extLst>
          </p:cNvPr>
          <p:cNvSpPr/>
          <p:nvPr>
            <p:custDataLst>
              <p:tags r:id="rId5"/>
            </p:custDataLst>
          </p:nvPr>
        </p:nvSpPr>
        <p:spPr>
          <a:xfrm>
            <a:off x="2835076" y="3120390"/>
            <a:ext cx="235582" cy="235585"/>
          </a:xfrm>
          <a:prstGeom prst="ellipse">
            <a:avLst/>
          </a:prstGeom>
          <a:solidFill>
            <a:schemeClr val="accent5">
              <a:lumMod val="60000"/>
              <a:lumOff val="40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fontScale="40000" lnSpcReduction="20000"/>
          </a:bodyPr>
          <a:lstStyle/>
          <a:p>
            <a:pPr algn="ctr">
              <a:lnSpc>
                <a:spcPct val="150000"/>
              </a:lnSpc>
            </a:pPr>
            <a:endParaRPr sz="1350">
              <a:latin typeface="微软雅黑" panose="020B0503020204020204" pitchFamily="34" charset="-122"/>
              <a:ea typeface="微软雅黑" panose="020B0503020204020204" pitchFamily="34" charset="-122"/>
            </a:endParaRPr>
          </a:p>
        </p:txBody>
      </p:sp>
      <p:cxnSp>
        <p:nvCxnSpPr>
          <p:cNvPr id="11" name="直接连接符 125">
            <a:extLst>
              <a:ext uri="{FF2B5EF4-FFF2-40B4-BE49-F238E27FC236}">
                <a16:creationId xmlns:a16="http://schemas.microsoft.com/office/drawing/2014/main" id="{E7D20316-EEFC-BA27-96AB-DAA995536DD5}"/>
              </a:ext>
            </a:extLst>
          </p:cNvPr>
          <p:cNvCxnSpPr/>
          <p:nvPr>
            <p:custDataLst>
              <p:tags r:id="rId6"/>
            </p:custDataLst>
          </p:nvPr>
        </p:nvCxnSpPr>
        <p:spPr>
          <a:xfrm flipH="1" flipV="1">
            <a:off x="1970684" y="2129472"/>
            <a:ext cx="0" cy="650875"/>
          </a:xfrm>
          <a:prstGeom prst="line">
            <a:avLst/>
          </a:prstGeom>
          <a:ln w="3175">
            <a:solidFill>
              <a:srgbClr val="1F74AD"/>
            </a:solidFill>
            <a:tailEnd type="oval"/>
          </a:ln>
        </p:spPr>
        <p:style>
          <a:lnRef idx="1">
            <a:srgbClr val="1F74AD"/>
          </a:lnRef>
          <a:fillRef idx="0">
            <a:srgbClr val="1F74AD"/>
          </a:fillRef>
          <a:effectRef idx="0">
            <a:srgbClr val="1F74AD"/>
          </a:effectRef>
          <a:fontRef idx="minor">
            <a:srgbClr val="000000"/>
          </a:fontRef>
        </p:style>
      </p:cxnSp>
      <p:cxnSp>
        <p:nvCxnSpPr>
          <p:cNvPr id="12" name="直接连接符 132">
            <a:extLst>
              <a:ext uri="{FF2B5EF4-FFF2-40B4-BE49-F238E27FC236}">
                <a16:creationId xmlns:a16="http://schemas.microsoft.com/office/drawing/2014/main" id="{362A2407-70A5-B1A9-9F45-444932822C1F}"/>
              </a:ext>
            </a:extLst>
          </p:cNvPr>
          <p:cNvCxnSpPr>
            <a:cxnSpLocks/>
          </p:cNvCxnSpPr>
          <p:nvPr>
            <p:custDataLst>
              <p:tags r:id="rId7"/>
            </p:custDataLst>
          </p:nvPr>
        </p:nvCxnSpPr>
        <p:spPr>
          <a:xfrm>
            <a:off x="7834690" y="3628903"/>
            <a:ext cx="0" cy="425694"/>
          </a:xfrm>
          <a:prstGeom prst="line">
            <a:avLst/>
          </a:prstGeom>
          <a:ln w="3175">
            <a:solidFill>
              <a:srgbClr val="1AA3AA"/>
            </a:solidFill>
            <a:tailEnd type="oval"/>
          </a:ln>
        </p:spPr>
        <p:style>
          <a:lnRef idx="1">
            <a:srgbClr val="1F74AD"/>
          </a:lnRef>
          <a:fillRef idx="0">
            <a:srgbClr val="1F74AD"/>
          </a:fillRef>
          <a:effectRef idx="0">
            <a:srgbClr val="1F74AD"/>
          </a:effectRef>
          <a:fontRef idx="minor">
            <a:srgbClr val="000000"/>
          </a:fontRef>
        </p:style>
      </p:cxn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43C34B1A-32F9-E358-6A39-E95CC1EDED3A}"/>
                  </a:ext>
                </a:extLst>
              </p:cNvPr>
              <p:cNvSpPr txBox="1"/>
              <p:nvPr/>
            </p:nvSpPr>
            <p:spPr>
              <a:xfrm>
                <a:off x="495265" y="1463178"/>
                <a:ext cx="2950837" cy="523220"/>
              </a:xfrm>
              <a:prstGeom prst="rect">
                <a:avLst/>
              </a:prstGeom>
              <a:noFill/>
            </p:spPr>
            <p:txBody>
              <a:bodyPr wrap="square">
                <a:spAutoFit/>
              </a:bodyPr>
              <a:lstStyle/>
              <a:p>
                <a:r>
                  <a:rPr lang="zh-CN" altLang="en-US" sz="1400" b="0" i="0" u="none" strike="noStrike" baseline="0">
                    <a:latin typeface="华文中宋" panose="02010600040101010101" pitchFamily="2" charset="-122"/>
                    <a:ea typeface="华文中宋" panose="02010600040101010101" pitchFamily="2" charset="-122"/>
                  </a:rPr>
                  <a:t>按照光栅扫描顺序把图像</a:t>
                </a:r>
                <a14:m>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en-US" altLang="zh-CN" sz="1400" i="1">
                            <a:latin typeface="Cambria Math" panose="02040503050406030204" pitchFamily="18" charset="0"/>
                          </a:rPr>
                          <m:t>𝐼</m:t>
                        </m:r>
                      </m:e>
                      <m:sub>
                        <m:r>
                          <a:rPr lang="en-US" altLang="zh-CN" sz="1400" b="0" i="1" smtClean="0">
                            <a:latin typeface="Cambria Math" panose="02040503050406030204" pitchFamily="18" charset="0"/>
                          </a:rPr>
                          <m:t>1</m:t>
                        </m:r>
                      </m:sub>
                    </m:sSub>
                  </m:oMath>
                </a14:m>
                <a:r>
                  <a:rPr lang="zh-CN" altLang="en-US" sz="1400" b="0" i="0" u="none" strike="noStrike" baseline="0">
                    <a:latin typeface="华文中宋" panose="02010600040101010101" pitchFamily="2" charset="-122"/>
                    <a:ea typeface="华文中宋" panose="02010600040101010101" pitchFamily="2" charset="-122"/>
                  </a:rPr>
                  <a:t>和</a:t>
                </a:r>
                <a14:m>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en-US" altLang="zh-CN" sz="1400" i="1">
                            <a:latin typeface="Cambria Math" panose="02040503050406030204" pitchFamily="18" charset="0"/>
                          </a:rPr>
                          <m:t>𝐼</m:t>
                        </m:r>
                      </m:e>
                      <m:sub>
                        <m:r>
                          <a:rPr lang="en-US" altLang="zh-CN" sz="1400" b="0" i="1" smtClean="0">
                            <a:latin typeface="Cambria Math" panose="02040503050406030204" pitchFamily="18" charset="0"/>
                          </a:rPr>
                          <m:t>2</m:t>
                        </m:r>
                      </m:sub>
                    </m:sSub>
                  </m:oMath>
                </a14:m>
                <a:r>
                  <a:rPr lang="zh-CN" altLang="en-US" sz="1400" b="0" i="0" u="none" strike="noStrike" baseline="0">
                    <a:latin typeface="华文中宋" panose="02010600040101010101" pitchFamily="2" charset="-122"/>
                    <a:ea typeface="华文中宋" panose="02010600040101010101" pitchFamily="2" charset="-122"/>
                  </a:rPr>
                  <a:t>划分为一个个不重叠的</a:t>
                </a:r>
                <a:r>
                  <a:rPr lang="en-US" altLang="zh-CN" sz="1400" b="0" i="0" u="none" strike="noStrike" baseline="0">
                    <a:latin typeface="华文中宋" panose="02010600040101010101" pitchFamily="2" charset="-122"/>
                    <a:ea typeface="华文中宋" panose="02010600040101010101" pitchFamily="2" charset="-122"/>
                  </a:rPr>
                  <a:t>1 × 7 </a:t>
                </a:r>
                <a:r>
                  <a:rPr lang="zh-CN" altLang="en-US" sz="1400" b="0" i="0" u="none" strike="noStrike" baseline="0">
                    <a:latin typeface="华文中宋" panose="02010600040101010101" pitchFamily="2" charset="-122"/>
                    <a:ea typeface="华文中宋" panose="02010600040101010101" pitchFamily="2" charset="-122"/>
                  </a:rPr>
                  <a:t>大小的块</a:t>
                </a:r>
                <a:endParaRPr lang="zh-CN" altLang="en-US" sz="1400">
                  <a:latin typeface="华文中宋" panose="02010600040101010101" pitchFamily="2" charset="-122"/>
                  <a:ea typeface="华文中宋" panose="02010600040101010101" pitchFamily="2" charset="-122"/>
                </a:endParaRPr>
              </a:p>
            </p:txBody>
          </p:sp>
        </mc:Choice>
        <mc:Fallback>
          <p:sp>
            <p:nvSpPr>
              <p:cNvPr id="15" name="文本框 14">
                <a:extLst>
                  <a:ext uri="{FF2B5EF4-FFF2-40B4-BE49-F238E27FC236}">
                    <a16:creationId xmlns:a16="http://schemas.microsoft.com/office/drawing/2014/main" id="{43C34B1A-32F9-E358-6A39-E95CC1EDED3A}"/>
                  </a:ext>
                </a:extLst>
              </p:cNvPr>
              <p:cNvSpPr txBox="1">
                <a:spLocks noRot="1" noChangeAspect="1" noMove="1" noResize="1" noEditPoints="1" noAdjustHandles="1" noChangeArrowheads="1" noChangeShapeType="1" noTextEdit="1"/>
              </p:cNvSpPr>
              <p:nvPr/>
            </p:nvSpPr>
            <p:spPr>
              <a:xfrm>
                <a:off x="495265" y="1463178"/>
                <a:ext cx="2950837" cy="523220"/>
              </a:xfrm>
              <a:prstGeom prst="rect">
                <a:avLst/>
              </a:prstGeom>
              <a:blipFill>
                <a:blip r:embed="rId28"/>
                <a:stretch>
                  <a:fillRect l="-620" t="-2326" b="-11628"/>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233D4923-2DF1-41A0-0F7E-192AE333F6AF}"/>
              </a:ext>
            </a:extLst>
          </p:cNvPr>
          <p:cNvSpPr txBox="1"/>
          <p:nvPr/>
        </p:nvSpPr>
        <p:spPr>
          <a:xfrm>
            <a:off x="2581833" y="4018193"/>
            <a:ext cx="2533426" cy="738664"/>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依次从每个块中取出每个像素的最低有效位组成一个二进制一维数组即码字</a:t>
            </a:r>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97A992EC-59F4-D390-43C6-F986CA3529D5}"/>
                  </a:ext>
                </a:extLst>
              </p:cNvPr>
              <p:cNvSpPr txBox="1"/>
              <p:nvPr/>
            </p:nvSpPr>
            <p:spPr>
              <a:xfrm>
                <a:off x="4597497" y="1286274"/>
                <a:ext cx="2804445" cy="523220"/>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将</a:t>
                </a:r>
                <a14:m>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en-US" altLang="zh-CN" sz="1400" b="0" i="1" smtClean="0">
                            <a:latin typeface="Cambria Math" panose="02040503050406030204" pitchFamily="18" charset="0"/>
                          </a:rPr>
                          <m:t>𝐶𝑊</m:t>
                        </m:r>
                      </m:e>
                      <m:sub>
                        <m:r>
                          <a:rPr lang="en-US" altLang="zh-CN" sz="1400" b="0" i="1" smtClean="0">
                            <a:latin typeface="Cambria Math" panose="02040503050406030204" pitchFamily="18" charset="0"/>
                          </a:rPr>
                          <m:t>1</m:t>
                        </m:r>
                        <m:r>
                          <a:rPr lang="zh-CN" altLang="en-US" sz="1400" i="1" smtClean="0">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和校验矩阵</a:t>
                </a:r>
                <a:r>
                  <a:rPr lang="en-US" altLang="zh-CN" sz="1400">
                    <a:latin typeface="华文中宋" panose="02010600040101010101" pitchFamily="2" charset="-122"/>
                    <a:ea typeface="华文中宋" panose="02010600040101010101" pitchFamily="2" charset="-122"/>
                  </a:rPr>
                  <a:t>H </a:t>
                </a:r>
                <a:r>
                  <a:rPr lang="zh-CN" altLang="en-US" sz="1400">
                    <a:latin typeface="华文中宋" panose="02010600040101010101" pitchFamily="2" charset="-122"/>
                    <a:ea typeface="华文中宋" panose="02010600040101010101" pitchFamily="2" charset="-122"/>
                  </a:rPr>
                  <a:t>通过矩阵解码运算，得到秘密信息</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𝑖</m:t>
                        </m:r>
                      </m:sub>
                    </m:sSub>
                  </m:oMath>
                </a14:m>
                <a:endParaRPr lang="zh-CN" altLang="en-US" sz="1400">
                  <a:latin typeface="华文中宋" panose="02010600040101010101" pitchFamily="2" charset="-122"/>
                  <a:ea typeface="华文中宋" panose="02010600040101010101" pitchFamily="2" charset="-122"/>
                </a:endParaRPr>
              </a:p>
            </p:txBody>
          </p:sp>
        </mc:Choice>
        <mc:Fallback>
          <p:sp>
            <p:nvSpPr>
              <p:cNvPr id="21" name="文本框 20">
                <a:extLst>
                  <a:ext uri="{FF2B5EF4-FFF2-40B4-BE49-F238E27FC236}">
                    <a16:creationId xmlns:a16="http://schemas.microsoft.com/office/drawing/2014/main" id="{97A992EC-59F4-D390-43C6-F986CA3529D5}"/>
                  </a:ext>
                </a:extLst>
              </p:cNvPr>
              <p:cNvSpPr txBox="1">
                <a:spLocks noRot="1" noChangeAspect="1" noMove="1" noResize="1" noEditPoints="1" noAdjustHandles="1" noChangeArrowheads="1" noChangeShapeType="1" noTextEdit="1"/>
              </p:cNvSpPr>
              <p:nvPr/>
            </p:nvSpPr>
            <p:spPr>
              <a:xfrm>
                <a:off x="4597497" y="1286274"/>
                <a:ext cx="2804445" cy="523220"/>
              </a:xfrm>
              <a:prstGeom prst="rect">
                <a:avLst/>
              </a:prstGeom>
              <a:blipFill>
                <a:blip r:embed="rId29"/>
                <a:stretch>
                  <a:fillRect l="-652" t="-2326" b="-116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13B88C96-BD76-DD33-3F85-3B334F28FBED}"/>
                  </a:ext>
                </a:extLst>
              </p:cNvPr>
              <p:cNvSpPr txBox="1"/>
              <p:nvPr/>
            </p:nvSpPr>
            <p:spPr>
              <a:xfrm>
                <a:off x="6435436" y="4054597"/>
                <a:ext cx="2533426" cy="523220"/>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重复第三步</a:t>
                </a:r>
                <a:r>
                  <a:rPr lang="en-US" altLang="zh-CN" sz="1400">
                    <a:latin typeface="华文中宋" panose="02010600040101010101" pitchFamily="2" charset="-122"/>
                    <a:ea typeface="华文中宋" panose="02010600040101010101" pitchFamily="2" charset="-122"/>
                  </a:rPr>
                  <a:t>,</a:t>
                </a:r>
                <a:r>
                  <a:rPr lang="zh-CN" altLang="en-US" sz="1400">
                    <a:latin typeface="华文中宋" panose="02010600040101010101" pitchFamily="2" charset="-122"/>
                    <a:ea typeface="华文中宋" panose="02010600040101010101" pitchFamily="2" charset="-122"/>
                  </a:rPr>
                  <a:t>将所有得到的</a:t>
                </a:r>
                <a14:m>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连接后得到秘密信息</a:t>
                </a:r>
                <a:r>
                  <a:rPr lang="en-US" altLang="zh-CN" sz="1400">
                    <a:latin typeface="华文中宋" panose="02010600040101010101" pitchFamily="2" charset="-122"/>
                    <a:ea typeface="华文中宋" panose="02010600040101010101" pitchFamily="2" charset="-122"/>
                  </a:rPr>
                  <a:t>S</a:t>
                </a:r>
                <a:endParaRPr lang="zh-CN" altLang="en-US" sz="1400">
                  <a:latin typeface="华文中宋" panose="02010600040101010101" pitchFamily="2" charset="-122"/>
                  <a:ea typeface="华文中宋" panose="02010600040101010101" pitchFamily="2" charset="-122"/>
                </a:endParaRPr>
              </a:p>
            </p:txBody>
          </p:sp>
        </mc:Choice>
        <mc:Fallback>
          <p:sp>
            <p:nvSpPr>
              <p:cNvPr id="22" name="文本框 21">
                <a:extLst>
                  <a:ext uri="{FF2B5EF4-FFF2-40B4-BE49-F238E27FC236}">
                    <a16:creationId xmlns:a16="http://schemas.microsoft.com/office/drawing/2014/main" id="{13B88C96-BD76-DD33-3F85-3B334F28FBED}"/>
                  </a:ext>
                </a:extLst>
              </p:cNvPr>
              <p:cNvSpPr txBox="1">
                <a:spLocks noRot="1" noChangeAspect="1" noMove="1" noResize="1" noEditPoints="1" noAdjustHandles="1" noChangeArrowheads="1" noChangeShapeType="1" noTextEdit="1"/>
              </p:cNvSpPr>
              <p:nvPr/>
            </p:nvSpPr>
            <p:spPr>
              <a:xfrm>
                <a:off x="6435436" y="4054597"/>
                <a:ext cx="2533426" cy="523220"/>
              </a:xfrm>
              <a:prstGeom prst="rect">
                <a:avLst/>
              </a:prstGeom>
              <a:blipFill>
                <a:blip r:embed="rId30"/>
                <a:stretch>
                  <a:fillRect l="-723" t="-2326" b="-11628"/>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EC4EEB1-2E79-FB58-41CD-E407DBE3C237}"/>
              </a:ext>
            </a:extLst>
          </p:cNvPr>
          <p:cNvPicPr>
            <a:picLocks noChangeAspect="1"/>
          </p:cNvPicPr>
          <p:nvPr/>
        </p:nvPicPr>
        <p:blipFill>
          <a:blip r:embed="rId31"/>
          <a:stretch>
            <a:fillRect/>
          </a:stretch>
        </p:blipFill>
        <p:spPr>
          <a:xfrm>
            <a:off x="710994" y="992942"/>
            <a:ext cx="2293819" cy="472481"/>
          </a:xfrm>
          <a:prstGeom prst="rect">
            <a:avLst/>
          </a:prstGeom>
        </p:spPr>
      </p:pic>
      <p:pic>
        <p:nvPicPr>
          <p:cNvPr id="9" name="图片 8">
            <a:extLst>
              <a:ext uri="{FF2B5EF4-FFF2-40B4-BE49-F238E27FC236}">
                <a16:creationId xmlns:a16="http://schemas.microsoft.com/office/drawing/2014/main" id="{08056936-52EA-8F84-816E-049A705A725A}"/>
              </a:ext>
            </a:extLst>
          </p:cNvPr>
          <p:cNvPicPr>
            <a:picLocks noChangeAspect="1"/>
          </p:cNvPicPr>
          <p:nvPr/>
        </p:nvPicPr>
        <p:blipFill>
          <a:blip r:embed="rId32"/>
          <a:stretch>
            <a:fillRect/>
          </a:stretch>
        </p:blipFill>
        <p:spPr>
          <a:xfrm>
            <a:off x="294677" y="4466933"/>
            <a:ext cx="2339811" cy="428614"/>
          </a:xfrm>
          <a:prstGeom prst="rect">
            <a:avLst/>
          </a:prstGeom>
        </p:spPr>
      </p:pic>
    </p:spTree>
    <p:extLst>
      <p:ext uri="{BB962C8B-B14F-4D97-AF65-F5344CB8AC3E}">
        <p14:creationId xmlns:p14="http://schemas.microsoft.com/office/powerpoint/2010/main" val="1138389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文本框 5"/>
          <p:cNvSpPr txBox="1">
            <a:spLocks noChangeArrowheads="1"/>
          </p:cNvSpPr>
          <p:nvPr/>
        </p:nvSpPr>
        <p:spPr bwMode="auto">
          <a:xfrm>
            <a:off x="224054" y="214178"/>
            <a:ext cx="1471878"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解</a:t>
            </a: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密过程</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46" name="直接连接符 74"/>
          <p:cNvCxnSpPr/>
          <p:nvPr/>
        </p:nvCxnSpPr>
        <p:spPr>
          <a:xfrm flipV="1">
            <a:off x="-3537" y="684892"/>
            <a:ext cx="2936240" cy="317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5" name="组合 29"/>
          <p:cNvGrpSpPr/>
          <p:nvPr/>
        </p:nvGrpSpPr>
        <p:grpSpPr>
          <a:xfrm>
            <a:off x="-3341" y="2165985"/>
            <a:ext cx="9147068" cy="1861820"/>
            <a:chOff x="-2303" y="3141"/>
            <a:chExt cx="14405" cy="2932"/>
          </a:xfrm>
        </p:grpSpPr>
        <p:cxnSp>
          <p:nvCxnSpPr>
            <p:cNvPr id="3145747" name="直接连接符 63"/>
            <p:cNvCxnSpPr>
              <a:cxnSpLocks/>
            </p:cNvCxnSpPr>
            <p:nvPr>
              <p:custDataLst>
                <p:tags r:id="rId8"/>
              </p:custDataLst>
            </p:nvPr>
          </p:nvCxnSpPr>
          <p:spPr>
            <a:xfrm>
              <a:off x="10671" y="4830"/>
              <a:ext cx="1431" cy="0"/>
            </a:xfrm>
            <a:prstGeom prst="line">
              <a:avLst/>
            </a:prstGeom>
            <a:ln w="28575">
              <a:solidFill>
                <a:srgbClr val="1AA3AA"/>
              </a:solidFill>
            </a:ln>
          </p:spPr>
          <p:style>
            <a:lnRef idx="1">
              <a:srgbClr val="1F74AD"/>
            </a:lnRef>
            <a:fillRef idx="0">
              <a:srgbClr val="1F74AD"/>
            </a:fillRef>
            <a:effectRef idx="0">
              <a:srgbClr val="1F74AD"/>
            </a:effectRef>
            <a:fontRef idx="minor">
              <a:srgbClr val="000000"/>
            </a:fontRef>
          </p:style>
        </p:cxnSp>
        <p:cxnSp>
          <p:nvCxnSpPr>
            <p:cNvPr id="3145748" name="直接连接符 54"/>
            <p:cNvCxnSpPr>
              <a:cxnSpLocks/>
            </p:cNvCxnSpPr>
            <p:nvPr>
              <p:custDataLst>
                <p:tags r:id="rId9"/>
              </p:custDataLst>
            </p:nvPr>
          </p:nvCxnSpPr>
          <p:spPr>
            <a:xfrm>
              <a:off x="-2303" y="4828"/>
              <a:ext cx="2400" cy="0"/>
            </a:xfrm>
            <a:prstGeom prst="line">
              <a:avLst/>
            </a:prstGeom>
            <a:ln w="28575">
              <a:solidFill>
                <a:srgbClr val="1F74AD"/>
              </a:solidFill>
            </a:ln>
          </p:spPr>
          <p:style>
            <a:lnRef idx="1">
              <a:srgbClr val="1F74AD"/>
            </a:lnRef>
            <a:fillRef idx="0">
              <a:srgbClr val="1F74AD"/>
            </a:fillRef>
            <a:effectRef idx="0">
              <a:srgbClr val="1F74AD"/>
            </a:effectRef>
            <a:fontRef idx="minor">
              <a:srgbClr val="000000"/>
            </a:fontRef>
          </p:style>
        </p:cxnSp>
        <p:grpSp>
          <p:nvGrpSpPr>
            <p:cNvPr id="86" name="组合 27"/>
            <p:cNvGrpSpPr/>
            <p:nvPr/>
          </p:nvGrpSpPr>
          <p:grpSpPr>
            <a:xfrm>
              <a:off x="3275" y="3141"/>
              <a:ext cx="7447" cy="2932"/>
              <a:chOff x="3275" y="3141"/>
              <a:chExt cx="7447" cy="2932"/>
            </a:xfrm>
          </p:grpSpPr>
          <p:cxnSp>
            <p:nvCxnSpPr>
              <p:cNvPr id="3145749" name="直接连接符 125"/>
              <p:cNvCxnSpPr>
                <a:cxnSpLocks/>
              </p:cNvCxnSpPr>
              <p:nvPr>
                <p:custDataLst>
                  <p:tags r:id="rId10"/>
                </p:custDataLst>
              </p:nvPr>
            </p:nvCxnSpPr>
            <p:spPr>
              <a:xfrm flipH="1" flipV="1">
                <a:off x="7001" y="3141"/>
                <a:ext cx="0" cy="1025"/>
              </a:xfrm>
              <a:prstGeom prst="line">
                <a:avLst/>
              </a:prstGeom>
              <a:ln w="3175">
                <a:solidFill>
                  <a:srgbClr val="1F74AD"/>
                </a:solidFill>
                <a:tailEnd type="oval"/>
              </a:ln>
            </p:spPr>
            <p:style>
              <a:lnRef idx="1">
                <a:srgbClr val="1F74AD"/>
              </a:lnRef>
              <a:fillRef idx="0">
                <a:srgbClr val="1F74AD"/>
              </a:fillRef>
              <a:effectRef idx="0">
                <a:srgbClr val="1F74AD"/>
              </a:effectRef>
              <a:fontRef idx="minor">
                <a:srgbClr val="000000"/>
              </a:fontRef>
            </p:style>
          </p:cxnSp>
          <p:cxnSp>
            <p:nvCxnSpPr>
              <p:cNvPr id="3145751" name="直接连接符 142"/>
              <p:cNvCxnSpPr/>
              <p:nvPr>
                <p:custDataLst>
                  <p:tags r:id="rId11"/>
                </p:custDataLst>
              </p:nvPr>
            </p:nvCxnSpPr>
            <p:spPr>
              <a:xfrm flipH="1">
                <a:off x="3949" y="5487"/>
                <a:ext cx="0" cy="586"/>
              </a:xfrm>
              <a:prstGeom prst="line">
                <a:avLst/>
              </a:prstGeom>
              <a:ln w="3175">
                <a:solidFill>
                  <a:srgbClr val="3498DB"/>
                </a:solidFill>
                <a:tailEnd type="oval"/>
              </a:ln>
            </p:spPr>
            <p:style>
              <a:lnRef idx="1">
                <a:srgbClr val="1F74AD"/>
              </a:lnRef>
              <a:fillRef idx="0">
                <a:srgbClr val="1F74AD"/>
              </a:fillRef>
              <a:effectRef idx="0">
                <a:srgbClr val="1F74AD"/>
              </a:effectRef>
              <a:fontRef idx="minor">
                <a:srgbClr val="000000"/>
              </a:fontRef>
            </p:style>
          </p:cxnSp>
          <p:sp>
            <p:nvSpPr>
              <p:cNvPr id="1048674" name="椭圆 14"/>
              <p:cNvSpPr/>
              <p:nvPr>
                <p:custDataLst>
                  <p:tags r:id="rId12"/>
                </p:custDataLst>
              </p:nvPr>
            </p:nvSpPr>
            <p:spPr>
              <a:xfrm>
                <a:off x="5292" y="4644"/>
                <a:ext cx="371" cy="371"/>
              </a:xfrm>
              <a:prstGeom prst="ellipse">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fontScale="40000" lnSpcReduction="20000"/>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5" name="弧形 47"/>
              <p:cNvSpPr/>
              <p:nvPr>
                <p:custDataLst>
                  <p:tags r:id="rId13"/>
                </p:custDataLst>
              </p:nvPr>
            </p:nvSpPr>
            <p:spPr>
              <a:xfrm>
                <a:off x="6341" y="4172"/>
                <a:ext cx="1315" cy="1315"/>
              </a:xfrm>
              <a:prstGeom prst="arc">
                <a:avLst>
                  <a:gd name="adj1" fmla="val 5443411"/>
                  <a:gd name="adj2" fmla="val 10945048"/>
                </a:avLst>
              </a:prstGeom>
              <a:solidFill>
                <a:sysClr val="window" lastClr="FFFFFF"/>
              </a:solidFill>
              <a:ln w="28575">
                <a:solidFill>
                  <a:srgbClr val="3498DB"/>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6" name="弧形 48"/>
              <p:cNvSpPr/>
              <p:nvPr>
                <p:custDataLst>
                  <p:tags r:id="rId14"/>
                </p:custDataLst>
              </p:nvPr>
            </p:nvSpPr>
            <p:spPr>
              <a:xfrm>
                <a:off x="6341" y="4172"/>
                <a:ext cx="1315" cy="1315"/>
              </a:xfrm>
              <a:prstGeom prst="arc">
                <a:avLst>
                  <a:gd name="adj1" fmla="val 16383431"/>
                  <a:gd name="adj2" fmla="val 21595007"/>
                </a:avLst>
              </a:prstGeom>
              <a:solidFill>
                <a:sysClr val="window" lastClr="FFFFFF"/>
              </a:solidFill>
              <a:ln w="28575">
                <a:solidFill>
                  <a:srgbClr val="3498DB"/>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7" name="文本框 65"/>
              <p:cNvSpPr txBox="1"/>
              <p:nvPr>
                <p:custDataLst>
                  <p:tags r:id="rId15"/>
                </p:custDataLst>
              </p:nvPr>
            </p:nvSpPr>
            <p:spPr>
              <a:xfrm>
                <a:off x="6317" y="4470"/>
                <a:ext cx="1363" cy="719"/>
              </a:xfrm>
              <a:prstGeom prst="rect">
                <a:avLst/>
              </a:prstGeom>
              <a:noFill/>
            </p:spPr>
            <p:txBody>
              <a:bodyPr wrap="square" lIns="68580" tIns="35100" rIns="68580" bIns="34290" anchor="ctr" anchorCtr="0">
                <a:normAutofit/>
              </a:bodyPr>
              <a:lstStyle/>
              <a:p>
                <a:pPr algn="ctr">
                  <a:lnSpc>
                    <a:spcPct val="150000"/>
                  </a:lnSpc>
                </a:pPr>
                <a:r>
                  <a:rPr lang="en-US" sz="1050" b="1" spc="150" dirty="0">
                    <a:solidFill>
                      <a:srgbClr val="000000">
                        <a:lumMod val="75000"/>
                        <a:lumOff val="25000"/>
                      </a:srgbClr>
                    </a:solidFill>
                    <a:latin typeface="微软雅黑" panose="020B0503020204020204" pitchFamily="34" charset="-122"/>
                    <a:ea typeface="微软雅黑" panose="020B0503020204020204" pitchFamily="34" charset="-122"/>
                  </a:rPr>
                  <a:t>7</a:t>
                </a:r>
              </a:p>
            </p:txBody>
          </p:sp>
          <p:sp>
            <p:nvSpPr>
              <p:cNvPr id="1048678" name="弧形 53"/>
              <p:cNvSpPr/>
              <p:nvPr>
                <p:custDataLst>
                  <p:tags r:id="rId16"/>
                </p:custDataLst>
              </p:nvPr>
            </p:nvSpPr>
            <p:spPr>
              <a:xfrm>
                <a:off x="9383" y="4172"/>
                <a:ext cx="1315" cy="1315"/>
              </a:xfrm>
              <a:prstGeom prst="arc">
                <a:avLst>
                  <a:gd name="adj1" fmla="val 5443411"/>
                  <a:gd name="adj2" fmla="val 10945048"/>
                </a:avLst>
              </a:prstGeom>
              <a:solidFill>
                <a:sysClr val="window" lastClr="FFFFFF"/>
              </a:solidFill>
              <a:ln w="28575">
                <a:solidFill>
                  <a:srgbClr val="1AA3AA"/>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9" name="弧形 55"/>
              <p:cNvSpPr/>
              <p:nvPr>
                <p:custDataLst>
                  <p:tags r:id="rId17"/>
                </p:custDataLst>
              </p:nvPr>
            </p:nvSpPr>
            <p:spPr>
              <a:xfrm>
                <a:off x="9383" y="4172"/>
                <a:ext cx="1315" cy="1315"/>
              </a:xfrm>
              <a:prstGeom prst="arc">
                <a:avLst>
                  <a:gd name="adj1" fmla="val 16383431"/>
                  <a:gd name="adj2" fmla="val 21595007"/>
                </a:avLst>
              </a:prstGeom>
              <a:solidFill>
                <a:sysClr val="window" lastClr="FFFFFF"/>
              </a:solidFill>
              <a:ln w="28575">
                <a:solidFill>
                  <a:srgbClr val="1AA3AA"/>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80" name="文本框 66"/>
              <p:cNvSpPr txBox="1"/>
              <p:nvPr>
                <p:custDataLst>
                  <p:tags r:id="rId18"/>
                </p:custDataLst>
              </p:nvPr>
            </p:nvSpPr>
            <p:spPr>
              <a:xfrm>
                <a:off x="9359" y="4470"/>
                <a:ext cx="1363" cy="719"/>
              </a:xfrm>
              <a:prstGeom prst="rect">
                <a:avLst/>
              </a:prstGeom>
              <a:noFill/>
            </p:spPr>
            <p:txBody>
              <a:bodyPr wrap="square" lIns="68580" tIns="35100" rIns="68580" bIns="34290" anchor="ctr" anchorCtr="0">
                <a:normAutofit/>
              </a:bodyPr>
              <a:lstStyle/>
              <a:p>
                <a:pPr algn="ctr">
                  <a:lnSpc>
                    <a:spcPct val="150000"/>
                  </a:lnSpc>
                </a:pPr>
                <a:r>
                  <a:rPr lang="en-US" altLang="zh-CN" sz="1050" b="1" spc="150" dirty="0">
                    <a:solidFill>
                      <a:srgbClr val="000000">
                        <a:lumMod val="75000"/>
                        <a:lumOff val="25000"/>
                      </a:srgbClr>
                    </a:solidFill>
                    <a:latin typeface="微软雅黑" panose="020B0503020204020204" pitchFamily="34" charset="-122"/>
                    <a:ea typeface="微软雅黑" panose="020B0503020204020204" pitchFamily="34" charset="-122"/>
                  </a:rPr>
                  <a:t>8</a:t>
                </a:r>
              </a:p>
            </p:txBody>
          </p:sp>
          <p:sp>
            <p:nvSpPr>
              <p:cNvPr id="1048681" name="弧形 24"/>
              <p:cNvSpPr/>
              <p:nvPr>
                <p:custDataLst>
                  <p:tags r:id="rId19"/>
                </p:custDataLst>
              </p:nvPr>
            </p:nvSpPr>
            <p:spPr>
              <a:xfrm>
                <a:off x="3299" y="4172"/>
                <a:ext cx="1315" cy="1315"/>
              </a:xfrm>
              <a:prstGeom prst="arc">
                <a:avLst>
                  <a:gd name="adj1" fmla="val 5443411"/>
                  <a:gd name="adj2" fmla="val 10945048"/>
                </a:avLst>
              </a:prstGeom>
              <a:solidFill>
                <a:sysClr val="window" lastClr="FFFFFF"/>
              </a:solidFill>
              <a:ln w="28575">
                <a:solidFill>
                  <a:srgbClr val="1F74AD"/>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82" name="弧形 25"/>
              <p:cNvSpPr/>
              <p:nvPr>
                <p:custDataLst>
                  <p:tags r:id="rId20"/>
                </p:custDataLst>
              </p:nvPr>
            </p:nvSpPr>
            <p:spPr>
              <a:xfrm>
                <a:off x="3299" y="4172"/>
                <a:ext cx="1315" cy="1315"/>
              </a:xfrm>
              <a:prstGeom prst="arc">
                <a:avLst>
                  <a:gd name="adj1" fmla="val 16383431"/>
                  <a:gd name="adj2" fmla="val 21595007"/>
                </a:avLst>
              </a:prstGeom>
              <a:solidFill>
                <a:sysClr val="window" lastClr="FFFFFF"/>
              </a:solidFill>
              <a:ln w="28575">
                <a:solidFill>
                  <a:srgbClr val="1F74AD"/>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83" name="文本框 15"/>
              <p:cNvSpPr txBox="1"/>
              <p:nvPr>
                <p:custDataLst>
                  <p:tags r:id="rId21"/>
                </p:custDataLst>
              </p:nvPr>
            </p:nvSpPr>
            <p:spPr>
              <a:xfrm>
                <a:off x="3275" y="4470"/>
                <a:ext cx="1363" cy="719"/>
              </a:xfrm>
              <a:prstGeom prst="rect">
                <a:avLst/>
              </a:prstGeom>
              <a:noFill/>
            </p:spPr>
            <p:txBody>
              <a:bodyPr wrap="square" lIns="68580" tIns="35100" rIns="68580" bIns="34290" anchor="ctr" anchorCtr="0">
                <a:normAutofit/>
              </a:bodyPr>
              <a:lstStyle/>
              <a:p>
                <a:pPr algn="ctr">
                  <a:lnSpc>
                    <a:spcPct val="150000"/>
                  </a:lnSpc>
                </a:pPr>
                <a:r>
                  <a:rPr lang="en-US" sz="1050" b="1" spc="150" dirty="0">
                    <a:solidFill>
                      <a:srgbClr val="000000">
                        <a:lumMod val="75000"/>
                        <a:lumOff val="25000"/>
                      </a:srgbClr>
                    </a:solidFill>
                    <a:latin typeface="微软雅黑" panose="020B0503020204020204" pitchFamily="34" charset="-122"/>
                    <a:ea typeface="微软雅黑" panose="020B0503020204020204" pitchFamily="34" charset="-122"/>
                  </a:rPr>
                  <a:t>6</a:t>
                </a:r>
              </a:p>
            </p:txBody>
          </p:sp>
          <p:sp>
            <p:nvSpPr>
              <p:cNvPr id="1048684" name="椭圆 84"/>
              <p:cNvSpPr/>
              <p:nvPr>
                <p:custDataLst>
                  <p:tags r:id="rId22"/>
                </p:custDataLst>
              </p:nvPr>
            </p:nvSpPr>
            <p:spPr>
              <a:xfrm>
                <a:off x="8334" y="4644"/>
                <a:ext cx="371" cy="371"/>
              </a:xfrm>
              <a:prstGeom prst="ellipse">
                <a:avLst/>
              </a:pr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fontScale="40000" lnSpcReduction="20000"/>
              </a:bodyPr>
              <a:lstStyle/>
              <a:p>
                <a:pPr algn="ctr">
                  <a:lnSpc>
                    <a:spcPct val="150000"/>
                  </a:lnSpc>
                </a:pPr>
                <a:endParaRPr sz="1350">
                  <a:latin typeface="微软雅黑" panose="020B0503020204020204" pitchFamily="34" charset="-122"/>
                  <a:ea typeface="微软雅黑" panose="020B0503020204020204" pitchFamily="34" charset="-122"/>
                </a:endParaRPr>
              </a:p>
            </p:txBody>
          </p:sp>
          <p:cxnSp>
            <p:nvCxnSpPr>
              <p:cNvPr id="3145752" name="直接连接符 16"/>
              <p:cNvCxnSpPr>
                <a:endCxn id="1048674" idx="2"/>
              </p:cNvCxnSpPr>
              <p:nvPr>
                <p:custDataLst>
                  <p:tags r:id="rId23"/>
                </p:custDataLst>
              </p:nvPr>
            </p:nvCxnSpPr>
            <p:spPr>
              <a:xfrm>
                <a:off x="4592" y="4830"/>
                <a:ext cx="701" cy="0"/>
              </a:xfrm>
              <a:prstGeom prst="line">
                <a:avLst/>
              </a:prstGeom>
              <a:ln w="28575">
                <a:solidFill>
                  <a:srgbClr val="1F74AD"/>
                </a:solidFill>
              </a:ln>
            </p:spPr>
            <p:style>
              <a:lnRef idx="1">
                <a:srgbClr val="1F74AD"/>
              </a:lnRef>
              <a:fillRef idx="0">
                <a:srgbClr val="1F74AD"/>
              </a:fillRef>
              <a:effectRef idx="0">
                <a:srgbClr val="1F74AD"/>
              </a:effectRef>
              <a:fontRef idx="minor">
                <a:srgbClr val="000000"/>
              </a:fontRef>
            </p:style>
          </p:cxnSp>
          <p:cxnSp>
            <p:nvCxnSpPr>
              <p:cNvPr id="3145753" name="直接连接符 17"/>
              <p:cNvCxnSpPr>
                <a:stCxn id="1048674" idx="6"/>
              </p:cNvCxnSpPr>
              <p:nvPr>
                <p:custDataLst>
                  <p:tags r:id="rId24"/>
                </p:custDataLst>
              </p:nvPr>
            </p:nvCxnSpPr>
            <p:spPr>
              <a:xfrm>
                <a:off x="5663" y="4829"/>
                <a:ext cx="679" cy="0"/>
              </a:xfrm>
              <a:prstGeom prst="line">
                <a:avLst/>
              </a:prstGeom>
              <a:ln w="28575">
                <a:solidFill>
                  <a:srgbClr val="3498DB"/>
                </a:solidFill>
              </a:ln>
            </p:spPr>
            <p:style>
              <a:lnRef idx="1">
                <a:srgbClr val="1F74AD"/>
              </a:lnRef>
              <a:fillRef idx="0">
                <a:srgbClr val="1F74AD"/>
              </a:fillRef>
              <a:effectRef idx="0">
                <a:srgbClr val="1F74AD"/>
              </a:effectRef>
              <a:fontRef idx="minor">
                <a:srgbClr val="000000"/>
              </a:fontRef>
            </p:style>
          </p:cxnSp>
          <p:cxnSp>
            <p:nvCxnSpPr>
              <p:cNvPr id="3145754" name="直接连接符 18"/>
              <p:cNvCxnSpPr>
                <a:endCxn id="1048684" idx="2"/>
              </p:cNvCxnSpPr>
              <p:nvPr>
                <p:custDataLst>
                  <p:tags r:id="rId25"/>
                </p:custDataLst>
              </p:nvPr>
            </p:nvCxnSpPr>
            <p:spPr>
              <a:xfrm>
                <a:off x="7620" y="4828"/>
                <a:ext cx="714" cy="1"/>
              </a:xfrm>
              <a:prstGeom prst="line">
                <a:avLst/>
              </a:prstGeom>
              <a:ln w="28575">
                <a:solidFill>
                  <a:srgbClr val="3498DB"/>
                </a:solidFill>
              </a:ln>
            </p:spPr>
            <p:style>
              <a:lnRef idx="1">
                <a:srgbClr val="1F74AD"/>
              </a:lnRef>
              <a:fillRef idx="0">
                <a:srgbClr val="1F74AD"/>
              </a:fillRef>
              <a:effectRef idx="0">
                <a:srgbClr val="1F74AD"/>
              </a:effectRef>
              <a:fontRef idx="minor">
                <a:srgbClr val="000000"/>
              </a:fontRef>
            </p:style>
          </p:cxnSp>
          <p:cxnSp>
            <p:nvCxnSpPr>
              <p:cNvPr id="3145755" name="直接连接符 19"/>
              <p:cNvCxnSpPr/>
              <p:nvPr>
                <p:custDataLst>
                  <p:tags r:id="rId26"/>
                </p:custDataLst>
              </p:nvPr>
            </p:nvCxnSpPr>
            <p:spPr>
              <a:xfrm>
                <a:off x="8705" y="4830"/>
                <a:ext cx="679" cy="0"/>
              </a:xfrm>
              <a:prstGeom prst="line">
                <a:avLst/>
              </a:prstGeom>
              <a:ln w="28575">
                <a:solidFill>
                  <a:srgbClr val="1AA3AA"/>
                </a:solidFill>
              </a:ln>
            </p:spPr>
            <p:style>
              <a:lnRef idx="1">
                <a:srgbClr val="1F74AD"/>
              </a:lnRef>
              <a:fillRef idx="0">
                <a:srgbClr val="1F74AD"/>
              </a:fillRef>
              <a:effectRef idx="0">
                <a:srgbClr val="1F74AD"/>
              </a:effectRef>
              <a:fontRef idx="minor">
                <a:srgbClr val="000000"/>
              </a:fontRef>
            </p:style>
          </p:cxnSp>
        </p:grpSp>
      </p:grpSp>
      <p:sp>
        <p:nvSpPr>
          <p:cNvPr id="2" name="弧形 25">
            <a:extLst>
              <a:ext uri="{FF2B5EF4-FFF2-40B4-BE49-F238E27FC236}">
                <a16:creationId xmlns:a16="http://schemas.microsoft.com/office/drawing/2014/main" id="{14D27772-AF2D-D4F7-F925-0BD34CAD9C1E}"/>
              </a:ext>
            </a:extLst>
          </p:cNvPr>
          <p:cNvSpPr/>
          <p:nvPr>
            <p:custDataLst>
              <p:tags r:id="rId1"/>
            </p:custDataLst>
          </p:nvPr>
        </p:nvSpPr>
        <p:spPr>
          <a:xfrm>
            <a:off x="1525359" y="2816767"/>
            <a:ext cx="835015" cy="835025"/>
          </a:xfrm>
          <a:prstGeom prst="arc">
            <a:avLst>
              <a:gd name="adj1" fmla="val 16383431"/>
              <a:gd name="adj2" fmla="val 36494"/>
            </a:avLst>
          </a:prstGeom>
          <a:solidFill>
            <a:sysClr val="window" lastClr="FFFFFF"/>
          </a:solidFill>
          <a:ln w="28575">
            <a:solidFill>
              <a:schemeClr val="accent5">
                <a:lumMod val="60000"/>
                <a:lumOff val="40000"/>
              </a:schemeClr>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6" name="弧形 24">
            <a:extLst>
              <a:ext uri="{FF2B5EF4-FFF2-40B4-BE49-F238E27FC236}">
                <a16:creationId xmlns:a16="http://schemas.microsoft.com/office/drawing/2014/main" id="{60C15AC2-FE68-EA32-1888-80D2A0D0AE8E}"/>
              </a:ext>
            </a:extLst>
          </p:cNvPr>
          <p:cNvSpPr/>
          <p:nvPr>
            <p:custDataLst>
              <p:tags r:id="rId2"/>
            </p:custDataLst>
          </p:nvPr>
        </p:nvSpPr>
        <p:spPr>
          <a:xfrm>
            <a:off x="1532072" y="2819717"/>
            <a:ext cx="835015" cy="835025"/>
          </a:xfrm>
          <a:prstGeom prst="arc">
            <a:avLst>
              <a:gd name="adj1" fmla="val 5443411"/>
              <a:gd name="adj2" fmla="val 10945048"/>
            </a:avLst>
          </a:prstGeom>
          <a:solidFill>
            <a:sysClr val="window" lastClr="FFFFFF"/>
          </a:solidFill>
          <a:ln w="28575">
            <a:solidFill>
              <a:schemeClr val="accent5">
                <a:lumMod val="60000"/>
                <a:lumOff val="40000"/>
              </a:schemeClr>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7" name="文本框 15">
            <a:extLst>
              <a:ext uri="{FF2B5EF4-FFF2-40B4-BE49-F238E27FC236}">
                <a16:creationId xmlns:a16="http://schemas.microsoft.com/office/drawing/2014/main" id="{075C9D1E-7514-BB83-2B09-3377AC44C662}"/>
              </a:ext>
            </a:extLst>
          </p:cNvPr>
          <p:cNvSpPr txBox="1"/>
          <p:nvPr>
            <p:custDataLst>
              <p:tags r:id="rId3"/>
            </p:custDataLst>
          </p:nvPr>
        </p:nvSpPr>
        <p:spPr>
          <a:xfrm>
            <a:off x="1530356" y="3002999"/>
            <a:ext cx="865495" cy="456565"/>
          </a:xfrm>
          <a:prstGeom prst="rect">
            <a:avLst/>
          </a:prstGeom>
          <a:noFill/>
        </p:spPr>
        <p:txBody>
          <a:bodyPr wrap="square" lIns="68580" tIns="35100" rIns="68580" bIns="34290" anchor="ctr" anchorCtr="0">
            <a:normAutofit/>
          </a:bodyPr>
          <a:lstStyle/>
          <a:p>
            <a:pPr algn="ctr">
              <a:lnSpc>
                <a:spcPct val="150000"/>
              </a:lnSpc>
            </a:pPr>
            <a:r>
              <a:rPr lang="en-US" sz="1050" b="1" spc="150" dirty="0">
                <a:solidFill>
                  <a:srgbClr val="000000">
                    <a:lumMod val="75000"/>
                    <a:lumOff val="25000"/>
                  </a:srgbClr>
                </a:solidFill>
                <a:latin typeface="微软雅黑" panose="020B0503020204020204" pitchFamily="34" charset="-122"/>
                <a:ea typeface="微软雅黑" panose="020B0503020204020204" pitchFamily="34" charset="-122"/>
              </a:rPr>
              <a:t>5</a:t>
            </a:r>
          </a:p>
        </p:txBody>
      </p:sp>
      <p:cxnSp>
        <p:nvCxnSpPr>
          <p:cNvPr id="8" name="直接连接符 16">
            <a:extLst>
              <a:ext uri="{FF2B5EF4-FFF2-40B4-BE49-F238E27FC236}">
                <a16:creationId xmlns:a16="http://schemas.microsoft.com/office/drawing/2014/main" id="{F969DCEB-00B0-AC69-4847-31FB80BA4D6B}"/>
              </a:ext>
            </a:extLst>
          </p:cNvPr>
          <p:cNvCxnSpPr>
            <a:cxnSpLocks/>
            <a:endCxn id="1048683" idx="1"/>
          </p:cNvCxnSpPr>
          <p:nvPr>
            <p:custDataLst>
              <p:tags r:id="rId4"/>
            </p:custDataLst>
          </p:nvPr>
        </p:nvCxnSpPr>
        <p:spPr>
          <a:xfrm>
            <a:off x="2360374" y="3237865"/>
            <a:ext cx="1178274" cy="318"/>
          </a:xfrm>
          <a:prstGeom prst="line">
            <a:avLst/>
          </a:prstGeom>
          <a:ln w="28575">
            <a:solidFill>
              <a:srgbClr val="1F74AD"/>
            </a:solidFill>
          </a:ln>
        </p:spPr>
        <p:style>
          <a:lnRef idx="1">
            <a:srgbClr val="1F74AD"/>
          </a:lnRef>
          <a:fillRef idx="0">
            <a:srgbClr val="1F74AD"/>
          </a:fillRef>
          <a:effectRef idx="0">
            <a:srgbClr val="1F74AD"/>
          </a:effectRef>
          <a:fontRef idx="minor">
            <a:srgbClr val="000000"/>
          </a:fontRef>
        </p:style>
      </p:cxnSp>
      <p:sp>
        <p:nvSpPr>
          <p:cNvPr id="10" name="椭圆 14">
            <a:extLst>
              <a:ext uri="{FF2B5EF4-FFF2-40B4-BE49-F238E27FC236}">
                <a16:creationId xmlns:a16="http://schemas.microsoft.com/office/drawing/2014/main" id="{35A60104-9FDB-0BC0-D3FD-96A4C48FC4C2}"/>
              </a:ext>
            </a:extLst>
          </p:cNvPr>
          <p:cNvSpPr/>
          <p:nvPr>
            <p:custDataLst>
              <p:tags r:id="rId5"/>
            </p:custDataLst>
          </p:nvPr>
        </p:nvSpPr>
        <p:spPr>
          <a:xfrm>
            <a:off x="2835076" y="3120390"/>
            <a:ext cx="235582" cy="235585"/>
          </a:xfrm>
          <a:prstGeom prst="ellipse">
            <a:avLst/>
          </a:prstGeom>
          <a:solidFill>
            <a:schemeClr val="accent5">
              <a:lumMod val="60000"/>
              <a:lumOff val="40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fontScale="40000" lnSpcReduction="20000"/>
          </a:bodyPr>
          <a:lstStyle/>
          <a:p>
            <a:pPr algn="ctr">
              <a:lnSpc>
                <a:spcPct val="150000"/>
              </a:lnSpc>
            </a:pPr>
            <a:endParaRPr sz="1350">
              <a:latin typeface="微软雅黑" panose="020B0503020204020204" pitchFamily="34" charset="-122"/>
              <a:ea typeface="微软雅黑" panose="020B0503020204020204" pitchFamily="34" charset="-122"/>
            </a:endParaRPr>
          </a:p>
        </p:txBody>
      </p:sp>
      <p:cxnSp>
        <p:nvCxnSpPr>
          <p:cNvPr id="11" name="直接连接符 125">
            <a:extLst>
              <a:ext uri="{FF2B5EF4-FFF2-40B4-BE49-F238E27FC236}">
                <a16:creationId xmlns:a16="http://schemas.microsoft.com/office/drawing/2014/main" id="{E7D20316-EEFC-BA27-96AB-DAA995536DD5}"/>
              </a:ext>
            </a:extLst>
          </p:cNvPr>
          <p:cNvCxnSpPr/>
          <p:nvPr>
            <p:custDataLst>
              <p:tags r:id="rId6"/>
            </p:custDataLst>
          </p:nvPr>
        </p:nvCxnSpPr>
        <p:spPr>
          <a:xfrm flipH="1" flipV="1">
            <a:off x="1970684" y="2129472"/>
            <a:ext cx="0" cy="650875"/>
          </a:xfrm>
          <a:prstGeom prst="line">
            <a:avLst/>
          </a:prstGeom>
          <a:ln w="3175">
            <a:solidFill>
              <a:srgbClr val="1F74AD"/>
            </a:solidFill>
            <a:tailEnd type="oval"/>
          </a:ln>
        </p:spPr>
        <p:style>
          <a:lnRef idx="1">
            <a:srgbClr val="1F74AD"/>
          </a:lnRef>
          <a:fillRef idx="0">
            <a:srgbClr val="1F74AD"/>
          </a:fillRef>
          <a:effectRef idx="0">
            <a:srgbClr val="1F74AD"/>
          </a:effectRef>
          <a:fontRef idx="minor">
            <a:srgbClr val="000000"/>
          </a:fontRef>
        </p:style>
      </p:cxnSp>
      <p:cxnSp>
        <p:nvCxnSpPr>
          <p:cNvPr id="12" name="直接连接符 132">
            <a:extLst>
              <a:ext uri="{FF2B5EF4-FFF2-40B4-BE49-F238E27FC236}">
                <a16:creationId xmlns:a16="http://schemas.microsoft.com/office/drawing/2014/main" id="{362A2407-70A5-B1A9-9F45-444932822C1F}"/>
              </a:ext>
            </a:extLst>
          </p:cNvPr>
          <p:cNvCxnSpPr>
            <a:cxnSpLocks/>
          </p:cNvCxnSpPr>
          <p:nvPr>
            <p:custDataLst>
              <p:tags r:id="rId7"/>
            </p:custDataLst>
          </p:nvPr>
        </p:nvCxnSpPr>
        <p:spPr>
          <a:xfrm>
            <a:off x="7834690" y="3628903"/>
            <a:ext cx="0" cy="425694"/>
          </a:xfrm>
          <a:prstGeom prst="line">
            <a:avLst/>
          </a:prstGeom>
          <a:ln w="3175">
            <a:solidFill>
              <a:srgbClr val="1AA3AA"/>
            </a:solidFill>
            <a:tailEnd type="oval"/>
          </a:ln>
        </p:spPr>
        <p:style>
          <a:lnRef idx="1">
            <a:srgbClr val="1F74AD"/>
          </a:lnRef>
          <a:fillRef idx="0">
            <a:srgbClr val="1F74AD"/>
          </a:fillRef>
          <a:effectRef idx="0">
            <a:srgbClr val="1F74AD"/>
          </a:effectRef>
          <a:fontRef idx="minor">
            <a:srgbClr val="000000"/>
          </a:fontRef>
        </p:style>
      </p:cxn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43C34B1A-32F9-E358-6A39-E95CC1EDED3A}"/>
                  </a:ext>
                </a:extLst>
              </p:cNvPr>
              <p:cNvSpPr txBox="1"/>
              <p:nvPr/>
            </p:nvSpPr>
            <p:spPr>
              <a:xfrm>
                <a:off x="454775" y="1473902"/>
                <a:ext cx="3016656" cy="535531"/>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将</a:t>
                </a:r>
                <a14:m>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en-US" altLang="zh-CN" sz="1400" b="0" i="1" smtClean="0">
                            <a:latin typeface="Cambria Math" panose="02040503050406030204" pitchFamily="18" charset="0"/>
                          </a:rPr>
                          <m:t>𝐶𝑊</m:t>
                        </m:r>
                      </m:e>
                      <m:sub>
                        <m:r>
                          <a:rPr lang="en-US" altLang="zh-CN" sz="1400" b="0" i="1" smtClean="0">
                            <a:latin typeface="Cambria Math" panose="02040503050406030204" pitchFamily="18" charset="0"/>
                          </a:rPr>
                          <m:t>2</m:t>
                        </m:r>
                        <m:r>
                          <a:rPr lang="zh-CN" altLang="en-US" sz="1400" i="1" smtClean="0">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和校验矩阵</a:t>
                </a:r>
                <a:r>
                  <a:rPr lang="en-US" altLang="zh-CN" sz="1400">
                    <a:latin typeface="华文中宋" panose="02010600040101010101" pitchFamily="2" charset="-122"/>
                    <a:ea typeface="华文中宋" panose="02010600040101010101" pitchFamily="2" charset="-122"/>
                  </a:rPr>
                  <a:t>H </a:t>
                </a:r>
                <a:r>
                  <a:rPr lang="zh-CN" altLang="en-US" sz="1400">
                    <a:latin typeface="华文中宋" panose="02010600040101010101" pitchFamily="2" charset="-122"/>
                    <a:ea typeface="华文中宋" panose="02010600040101010101" pitchFamily="2" charset="-122"/>
                  </a:rPr>
                  <a:t>通过矩阵解码运算，得到标志位</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𝑧</m:t>
                        </m:r>
                      </m:e>
                      <m:sub>
                        <m:r>
                          <a:rPr lang="en-US" altLang="zh-CN" sz="1400" b="0" i="1" smtClean="0">
                            <a:latin typeface="Cambria Math" panose="02040503050406030204" pitchFamily="18" charset="0"/>
                          </a:rPr>
                          <m:t>1</m:t>
                        </m:r>
                        <m:r>
                          <a:rPr lang="zh-CN" altLang="en-US" sz="1400" i="1">
                            <a:latin typeface="Cambria Math" panose="02040503050406030204" pitchFamily="18" charset="0"/>
                          </a:rPr>
                          <m:t>𝑖</m:t>
                        </m:r>
                      </m:sub>
                    </m:sSub>
                  </m:oMath>
                </a14:m>
                <a:endParaRPr lang="zh-CN" altLang="en-US" sz="1400">
                  <a:latin typeface="华文中宋" panose="02010600040101010101" pitchFamily="2" charset="-122"/>
                  <a:ea typeface="华文中宋" panose="02010600040101010101" pitchFamily="2" charset="-122"/>
                </a:endParaRPr>
              </a:p>
            </p:txBody>
          </p:sp>
        </mc:Choice>
        <mc:Fallback>
          <p:sp>
            <p:nvSpPr>
              <p:cNvPr id="15" name="文本框 14">
                <a:extLst>
                  <a:ext uri="{FF2B5EF4-FFF2-40B4-BE49-F238E27FC236}">
                    <a16:creationId xmlns:a16="http://schemas.microsoft.com/office/drawing/2014/main" id="{43C34B1A-32F9-E358-6A39-E95CC1EDED3A}"/>
                  </a:ext>
                </a:extLst>
              </p:cNvPr>
              <p:cNvSpPr txBox="1">
                <a:spLocks noRot="1" noChangeAspect="1" noMove="1" noResize="1" noEditPoints="1" noAdjustHandles="1" noChangeArrowheads="1" noChangeShapeType="1" noTextEdit="1"/>
              </p:cNvSpPr>
              <p:nvPr/>
            </p:nvSpPr>
            <p:spPr>
              <a:xfrm>
                <a:off x="454775" y="1473902"/>
                <a:ext cx="3016656" cy="535531"/>
              </a:xfrm>
              <a:prstGeom prst="rect">
                <a:avLst/>
              </a:prstGeom>
              <a:blipFill>
                <a:blip r:embed="rId28"/>
                <a:stretch>
                  <a:fillRect l="-607" t="-2273" b="-79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233D4923-2DF1-41A0-0F7E-192AE333F6AF}"/>
                  </a:ext>
                </a:extLst>
              </p:cNvPr>
              <p:cNvSpPr txBox="1"/>
              <p:nvPr/>
            </p:nvSpPr>
            <p:spPr>
              <a:xfrm>
                <a:off x="2367087" y="4121762"/>
                <a:ext cx="2994622" cy="738664"/>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若</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𝑧</m:t>
                        </m:r>
                      </m:e>
                      <m:sub>
                        <m:r>
                          <a:rPr lang="en-US" altLang="zh-CN" sz="1400" i="1">
                            <a:latin typeface="Cambria Math" panose="02040503050406030204" pitchFamily="18" charset="0"/>
                          </a:rPr>
                          <m:t>1</m:t>
                        </m:r>
                        <m:r>
                          <a:rPr lang="zh-CN" altLang="en-US" sz="1400" i="1">
                            <a:latin typeface="Cambria Math" panose="02040503050406030204" pitchFamily="18" charset="0"/>
                          </a:rPr>
                          <m:t>𝑖</m:t>
                        </m:r>
                      </m:sub>
                    </m:sSub>
                    <m:r>
                      <a:rPr lang="zh-CN" altLang="en-US" sz="1400" i="1">
                        <a:latin typeface="Cambria Math" panose="02040503050406030204" pitchFamily="18" charset="0"/>
                      </a:rPr>
                      <m:t> </m:t>
                    </m:r>
                  </m:oMath>
                </a14:m>
                <a:r>
                  <a:rPr lang="en-US" altLang="zh-CN" sz="1400">
                    <a:latin typeface="华文中宋" panose="02010600040101010101" pitchFamily="2" charset="-122"/>
                    <a:ea typeface="华文中宋" panose="02010600040101010101" pitchFamily="2" charset="-122"/>
                  </a:rPr>
                  <a:t>= 0</a:t>
                </a:r>
                <a:r>
                  <a:rPr lang="zh-CN" altLang="en-US" sz="1400">
                    <a:latin typeface="华文中宋" panose="02010600040101010101" pitchFamily="2" charset="-122"/>
                    <a:ea typeface="华文中宋" panose="02010600040101010101" pitchFamily="2" charset="-122"/>
                  </a:rPr>
                  <a:t>，则</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en-US" altLang="zh-CN" sz="1400" i="1">
                            <a:latin typeface="Cambria Math" panose="02040503050406030204" pitchFamily="18" charset="0"/>
                          </a:rPr>
                          <m:t>𝐶𝑊</m:t>
                        </m:r>
                      </m:e>
                      <m:sub>
                        <m:r>
                          <a:rPr lang="en-US" altLang="zh-CN" sz="1400" i="1">
                            <a:latin typeface="Cambria Math" panose="02040503050406030204" pitchFamily="18" charset="0"/>
                          </a:rPr>
                          <m:t>1</m:t>
                        </m:r>
                        <m:r>
                          <a:rPr lang="zh-CN" altLang="en-US" sz="1400" i="1">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保持不变，若</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𝑧</m:t>
                        </m:r>
                      </m:e>
                      <m:sub>
                        <m:r>
                          <a:rPr lang="en-US" altLang="zh-CN" sz="1400" i="1">
                            <a:latin typeface="Cambria Math" panose="02040503050406030204" pitchFamily="18" charset="0"/>
                          </a:rPr>
                          <m:t>1</m:t>
                        </m:r>
                        <m:r>
                          <a:rPr lang="zh-CN" altLang="en-US" sz="1400" i="1">
                            <a:latin typeface="Cambria Math" panose="02040503050406030204" pitchFamily="18" charset="0"/>
                          </a:rPr>
                          <m:t>𝑖</m:t>
                        </m:r>
                      </m:sub>
                    </m:sSub>
                    <m:r>
                      <a:rPr lang="zh-CN" altLang="en-US" sz="1400" i="1">
                        <a:latin typeface="Cambria Math" panose="02040503050406030204" pitchFamily="18" charset="0"/>
                      </a:rPr>
                      <m:t> </m:t>
                    </m:r>
                  </m:oMath>
                </a14:m>
                <a:r>
                  <a:rPr lang="zh-CN" altLang="en-US" sz="1400">
                    <a:latin typeface="华文中宋" panose="02010600040101010101" pitchFamily="2" charset="-122"/>
                    <a:ea typeface="华文中宋" panose="02010600040101010101" pitchFamily="2" charset="-122"/>
                  </a:rPr>
                  <a:t>≠ </a:t>
                </a:r>
                <a:r>
                  <a:rPr lang="en-US" altLang="zh-CN" sz="1400">
                    <a:latin typeface="华文中宋" panose="02010600040101010101" pitchFamily="2" charset="-122"/>
                    <a:ea typeface="华文中宋" panose="02010600040101010101" pitchFamily="2" charset="-122"/>
                  </a:rPr>
                  <a:t>0</a:t>
                </a:r>
                <a:r>
                  <a:rPr lang="zh-CN" altLang="en-US" sz="1400">
                    <a:latin typeface="华文中宋" panose="02010600040101010101" pitchFamily="2" charset="-122"/>
                    <a:ea typeface="华文中宋" panose="02010600040101010101" pitchFamily="2" charset="-122"/>
                  </a:rPr>
                  <a:t>，则将</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en-US" altLang="zh-CN" sz="1400" i="1">
                            <a:latin typeface="Cambria Math" panose="02040503050406030204" pitchFamily="18" charset="0"/>
                          </a:rPr>
                          <m:t>𝐶𝑊</m:t>
                        </m:r>
                      </m:e>
                      <m:sub>
                        <m:r>
                          <a:rPr lang="en-US" altLang="zh-CN" sz="1400" i="1">
                            <a:latin typeface="Cambria Math" panose="02040503050406030204" pitchFamily="18" charset="0"/>
                          </a:rPr>
                          <m:t>1</m:t>
                        </m:r>
                        <m:r>
                          <a:rPr lang="zh-CN" altLang="en-US" sz="1400" i="1">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对应位置翻转，得到更新后的</a:t>
                </a:r>
                <a14:m>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en-US" altLang="zh-CN" sz="1400" b="0" i="1" smtClean="0">
                            <a:latin typeface="Cambria Math" panose="02040503050406030204" pitchFamily="18" charset="0"/>
                          </a:rPr>
                          <m:t>𝐶𝑊</m:t>
                        </m:r>
                      </m:e>
                      <m:sub>
                        <m:r>
                          <a:rPr lang="en-US" altLang="zh-CN" sz="1400" b="0" i="1" smtClean="0">
                            <a:latin typeface="Cambria Math" panose="02040503050406030204" pitchFamily="18" charset="0"/>
                          </a:rPr>
                          <m:t>1</m:t>
                        </m:r>
                        <m:r>
                          <a:rPr lang="zh-CN" altLang="en-US" sz="1400" i="1" smtClean="0">
                            <a:latin typeface="Cambria Math" panose="02040503050406030204" pitchFamily="18" charset="0"/>
                          </a:rPr>
                          <m:t>𝑖</m:t>
                        </m:r>
                      </m:sub>
                    </m:sSub>
                  </m:oMath>
                </a14:m>
                <a:endParaRPr lang="zh-CN" altLang="en-US" sz="1400">
                  <a:latin typeface="华文中宋" panose="02010600040101010101" pitchFamily="2" charset="-122"/>
                  <a:ea typeface="华文中宋" panose="02010600040101010101" pitchFamily="2" charset="-122"/>
                </a:endParaRPr>
              </a:p>
            </p:txBody>
          </p:sp>
        </mc:Choice>
        <mc:Fallback>
          <p:sp>
            <p:nvSpPr>
              <p:cNvPr id="20" name="文本框 19">
                <a:extLst>
                  <a:ext uri="{FF2B5EF4-FFF2-40B4-BE49-F238E27FC236}">
                    <a16:creationId xmlns:a16="http://schemas.microsoft.com/office/drawing/2014/main" id="{233D4923-2DF1-41A0-0F7E-192AE333F6AF}"/>
                  </a:ext>
                </a:extLst>
              </p:cNvPr>
              <p:cNvSpPr txBox="1">
                <a:spLocks noRot="1" noChangeAspect="1" noMove="1" noResize="1" noEditPoints="1" noAdjustHandles="1" noChangeArrowheads="1" noChangeShapeType="1" noTextEdit="1"/>
              </p:cNvSpPr>
              <p:nvPr/>
            </p:nvSpPr>
            <p:spPr>
              <a:xfrm>
                <a:off x="2367087" y="4121762"/>
                <a:ext cx="2994622" cy="738664"/>
              </a:xfrm>
              <a:prstGeom prst="rect">
                <a:avLst/>
              </a:prstGeom>
              <a:blipFill>
                <a:blip r:embed="rId29"/>
                <a:stretch>
                  <a:fillRect l="-610" t="-1653" b="-82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97A992EC-59F4-D390-43C6-F986CA3529D5}"/>
                  </a:ext>
                </a:extLst>
              </p:cNvPr>
              <p:cNvSpPr txBox="1"/>
              <p:nvPr/>
            </p:nvSpPr>
            <p:spPr>
              <a:xfrm>
                <a:off x="4819428" y="1558359"/>
                <a:ext cx="2533426" cy="523220"/>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用更新后的</a:t>
                </a:r>
                <a14:m>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en-US" altLang="zh-CN" sz="1400" b="0" i="1" smtClean="0">
                            <a:latin typeface="Cambria Math" panose="02040503050406030204" pitchFamily="18" charset="0"/>
                          </a:rPr>
                          <m:t>𝐶𝑊</m:t>
                        </m:r>
                      </m:e>
                      <m:sub>
                        <m:r>
                          <a:rPr lang="en-US" altLang="zh-CN" sz="1400" b="0" i="1" smtClean="0">
                            <a:latin typeface="Cambria Math" panose="02040503050406030204" pitchFamily="18" charset="0"/>
                          </a:rPr>
                          <m:t>1</m:t>
                        </m:r>
                        <m:r>
                          <a:rPr lang="zh-CN" altLang="en-US" sz="1400" i="1" smtClean="0">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替换</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1</m:t>
                        </m:r>
                        <m:r>
                          <a:rPr lang="zh-CN" altLang="en-US" sz="1400" i="1" smtClean="0">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的最低有效位</a:t>
                </a:r>
              </a:p>
            </p:txBody>
          </p:sp>
        </mc:Choice>
        <mc:Fallback>
          <p:sp>
            <p:nvSpPr>
              <p:cNvPr id="21" name="文本框 20">
                <a:extLst>
                  <a:ext uri="{FF2B5EF4-FFF2-40B4-BE49-F238E27FC236}">
                    <a16:creationId xmlns:a16="http://schemas.microsoft.com/office/drawing/2014/main" id="{97A992EC-59F4-D390-43C6-F986CA3529D5}"/>
                  </a:ext>
                </a:extLst>
              </p:cNvPr>
              <p:cNvSpPr txBox="1">
                <a:spLocks noRot="1" noChangeAspect="1" noMove="1" noResize="1" noEditPoints="1" noAdjustHandles="1" noChangeArrowheads="1" noChangeShapeType="1" noTextEdit="1"/>
              </p:cNvSpPr>
              <p:nvPr/>
            </p:nvSpPr>
            <p:spPr>
              <a:xfrm>
                <a:off x="4819428" y="1558359"/>
                <a:ext cx="2533426" cy="523220"/>
              </a:xfrm>
              <a:prstGeom prst="rect">
                <a:avLst/>
              </a:prstGeom>
              <a:blipFill>
                <a:blip r:embed="rId30"/>
                <a:stretch>
                  <a:fillRect l="-723" t="-2353" b="-11765"/>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13B88C96-BD76-DD33-3F85-3B334F28FBED}"/>
              </a:ext>
            </a:extLst>
          </p:cNvPr>
          <p:cNvSpPr txBox="1"/>
          <p:nvPr/>
        </p:nvSpPr>
        <p:spPr>
          <a:xfrm>
            <a:off x="6463145" y="4149506"/>
            <a:ext cx="2533426" cy="523220"/>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重复第六步和第七步即可恢复出原始图像</a:t>
            </a:r>
          </a:p>
        </p:txBody>
      </p:sp>
    </p:spTree>
    <p:extLst>
      <p:ext uri="{BB962C8B-B14F-4D97-AF65-F5344CB8AC3E}">
        <p14:creationId xmlns:p14="http://schemas.microsoft.com/office/powerpoint/2010/main" val="1788117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文本框 5"/>
          <p:cNvSpPr txBox="1">
            <a:spLocks noChangeArrowheads="1"/>
          </p:cNvSpPr>
          <p:nvPr/>
        </p:nvSpPr>
        <p:spPr bwMode="auto">
          <a:xfrm>
            <a:off x="224054" y="214178"/>
            <a:ext cx="1415772"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解密</a:t>
            </a: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过程</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46" name="直接连接符 74"/>
          <p:cNvCxnSpPr/>
          <p:nvPr/>
        </p:nvCxnSpPr>
        <p:spPr>
          <a:xfrm flipV="1">
            <a:off x="-3537" y="684892"/>
            <a:ext cx="2936240" cy="317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7A3D87F7-EABA-5E9C-31F8-8AF0D9BDBFA1}"/>
              </a:ext>
            </a:extLst>
          </p:cNvPr>
          <p:cNvPicPr>
            <a:picLocks noChangeAspect="1"/>
          </p:cNvPicPr>
          <p:nvPr/>
        </p:nvPicPr>
        <p:blipFill>
          <a:blip r:embed="rId2"/>
          <a:stretch>
            <a:fillRect/>
          </a:stretch>
        </p:blipFill>
        <p:spPr>
          <a:xfrm>
            <a:off x="436418" y="1091615"/>
            <a:ext cx="8369005" cy="3571636"/>
          </a:xfrm>
          <a:prstGeom prst="rect">
            <a:avLst/>
          </a:prstGeom>
        </p:spPr>
      </p:pic>
    </p:spTree>
    <p:extLst>
      <p:ext uri="{BB962C8B-B14F-4D97-AF65-F5344CB8AC3E}">
        <p14:creationId xmlns:p14="http://schemas.microsoft.com/office/powerpoint/2010/main" val="2116159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2" name="任意多边形: 形状 49"/>
          <p:cNvSpPr/>
          <p:nvPr/>
        </p:nvSpPr>
        <p:spPr>
          <a:xfrm>
            <a:off x="-13487" y="0"/>
            <a:ext cx="5762534" cy="5143500"/>
          </a:xfrm>
          <a:custGeom>
            <a:avLst/>
            <a:gdLst>
              <a:gd name="connsiteX0" fmla="*/ 0 w 5762534"/>
              <a:gd name="connsiteY0" fmla="*/ 0 h 5143500"/>
              <a:gd name="connsiteX1" fmla="*/ 3533084 w 5762534"/>
              <a:gd name="connsiteY1" fmla="*/ 0 h 5143500"/>
              <a:gd name="connsiteX2" fmla="*/ 5762534 w 5762534"/>
              <a:gd name="connsiteY2" fmla="*/ 5143500 h 5143500"/>
              <a:gd name="connsiteX3" fmla="*/ 0 w 5762534"/>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62534" h="5143500">
                <a:moveTo>
                  <a:pt x="0" y="0"/>
                </a:moveTo>
                <a:lnTo>
                  <a:pt x="3533084" y="0"/>
                </a:lnTo>
                <a:lnTo>
                  <a:pt x="5762534" y="5143500"/>
                </a:lnTo>
                <a:lnTo>
                  <a:pt x="0" y="5143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1048803" name="矩形 92"/>
          <p:cNvSpPr/>
          <p:nvPr/>
        </p:nvSpPr>
        <p:spPr>
          <a:xfrm>
            <a:off x="283591" y="749128"/>
            <a:ext cx="8576818"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grpSp>
        <p:nvGrpSpPr>
          <p:cNvPr id="108" name="组合 1"/>
          <p:cNvGrpSpPr/>
          <p:nvPr/>
        </p:nvGrpSpPr>
        <p:grpSpPr>
          <a:xfrm>
            <a:off x="3558540" y="2014855"/>
            <a:ext cx="2031365" cy="1123950"/>
            <a:chOff x="5573" y="3253"/>
            <a:chExt cx="3199" cy="1770"/>
          </a:xfrm>
        </p:grpSpPr>
        <p:sp>
          <p:nvSpPr>
            <p:cNvPr id="1048804" name="文本框 5"/>
            <p:cNvSpPr txBox="1">
              <a:spLocks noChangeArrowheads="1"/>
            </p:cNvSpPr>
            <p:nvPr/>
          </p:nvSpPr>
          <p:spPr bwMode="auto">
            <a:xfrm>
              <a:off x="5573" y="3253"/>
              <a:ext cx="3199" cy="1018"/>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pPr>
              <a:r>
                <a:rPr kumimoji="0" lang="zh-CN" altLang="en-US" sz="3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rPr>
                <a:t>代码实现</a:t>
              </a:r>
            </a:p>
          </p:txBody>
        </p:sp>
        <p:cxnSp>
          <p:nvCxnSpPr>
            <p:cNvPr id="3145771" name="直接连接符 98"/>
            <p:cNvCxnSpPr/>
            <p:nvPr/>
          </p:nvCxnSpPr>
          <p:spPr>
            <a:xfrm>
              <a:off x="7029" y="4440"/>
              <a:ext cx="34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805" name="矩形: 圆角 1"/>
            <p:cNvSpPr/>
            <p:nvPr/>
          </p:nvSpPr>
          <p:spPr>
            <a:xfrm>
              <a:off x="6052" y="4594"/>
              <a:ext cx="2234" cy="42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r>
                <a:rPr lang="en-US" altLang="zh-CN" sz="1200" noProof="0">
                  <a:ln>
                    <a:noFill/>
                  </a:ln>
                  <a:solidFill>
                    <a:prstClr val="white"/>
                  </a:solidFill>
                  <a:effectLst/>
                  <a:uLnTx/>
                  <a:uFillTx/>
                  <a:latin typeface="Arial" panose="020B0604020202020204"/>
                  <a:ea typeface="微软雅黑 Light" panose="020B0502040204020203" charset="-122"/>
                  <a:sym typeface="+mn-ea"/>
                </a:rPr>
                <a:t>PART THREE</a:t>
              </a:r>
              <a:endParaRPr kumimoji="0" lang="zh-CN" altLang="en-US" sz="12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pic>
        <p:nvPicPr>
          <p:cNvPr id="2097162" name="图片 4"/>
          <p:cNvPicPr>
            <a:picLocks noChangeAspect="1"/>
          </p:cNvPicPr>
          <p:nvPr/>
        </p:nvPicPr>
        <p:blipFill>
          <a:blip r:embed="rId2" cstate="print"/>
          <a:stretch>
            <a:fillRect/>
          </a:stretch>
        </p:blipFill>
        <p:spPr>
          <a:xfrm>
            <a:off x="3764280" y="1221105"/>
            <a:ext cx="1654810" cy="601345"/>
          </a:xfrm>
          <a:prstGeom prst="rect">
            <a:avLst/>
          </a:prstGeom>
        </p:spPr>
      </p:pic>
    </p:spTree>
    <p:extLst>
      <p:ext uri="{BB962C8B-B14F-4D97-AF65-F5344CB8AC3E}">
        <p14:creationId xmlns:p14="http://schemas.microsoft.com/office/powerpoint/2010/main" val="33408912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1415772"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代码实现</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5A10B92F-8A64-12A6-65D1-9C30274EFCE1}"/>
              </a:ext>
            </a:extLst>
          </p:cNvPr>
          <p:cNvPicPr>
            <a:picLocks noChangeAspect="1"/>
          </p:cNvPicPr>
          <p:nvPr/>
        </p:nvPicPr>
        <p:blipFill>
          <a:blip r:embed="rId3"/>
          <a:stretch>
            <a:fillRect/>
          </a:stretch>
        </p:blipFill>
        <p:spPr>
          <a:xfrm>
            <a:off x="486099" y="1359489"/>
            <a:ext cx="8171801" cy="3126786"/>
          </a:xfrm>
          <a:prstGeom prst="rect">
            <a:avLst/>
          </a:prstGeom>
        </p:spPr>
      </p:pic>
    </p:spTree>
    <p:extLst>
      <p:ext uri="{BB962C8B-B14F-4D97-AF65-F5344CB8AC3E}">
        <p14:creationId xmlns:p14="http://schemas.microsoft.com/office/powerpoint/2010/main" val="4056307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1415772"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核心函数</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78">
            <a:extLst>
              <a:ext uri="{FF2B5EF4-FFF2-40B4-BE49-F238E27FC236}">
                <a16:creationId xmlns:a16="http://schemas.microsoft.com/office/drawing/2014/main" id="{97DF19C0-BC65-43EF-F886-F224C437CFB5}"/>
              </a:ext>
            </a:extLst>
          </p:cNvPr>
          <p:cNvSpPr txBox="1"/>
          <p:nvPr/>
        </p:nvSpPr>
        <p:spPr>
          <a:xfrm>
            <a:off x="3509173" y="149054"/>
            <a:ext cx="2289647" cy="407291"/>
          </a:xfrm>
          <a:prstGeom prst="rect">
            <a:avLst/>
          </a:prstGeom>
          <a:noFill/>
        </p:spPr>
        <p:txBody>
          <a:bodyPr wrap="square" lIns="0" tIns="0" rIns="0" bIns="0" rtlCol="0">
            <a:spAutoFit/>
          </a:bodyPr>
          <a:lstStyle/>
          <a:p>
            <a:pPr marL="0" lvl="1" algn="ctr" defTabSz="1131570">
              <a:lnSpc>
                <a:spcPct val="150000"/>
              </a:lnSpc>
            </a:pPr>
            <a:r>
              <a:rPr lang="zh-CN" altLang="en-US" sz="2000" b="1">
                <a:latin typeface="微软雅黑" panose="020B0503020204020204" pitchFamily="34" charset="-122"/>
                <a:ea typeface="微软雅黑" panose="020B0503020204020204" pitchFamily="34" charset="-122"/>
              </a:rPr>
              <a:t>获取码字和标志位</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DD93161D-7835-7590-4300-D0AEC49633BE}"/>
              </a:ext>
            </a:extLst>
          </p:cNvPr>
          <p:cNvPicPr>
            <a:picLocks noChangeAspect="1"/>
          </p:cNvPicPr>
          <p:nvPr/>
        </p:nvPicPr>
        <p:blipFill>
          <a:blip r:embed="rId3"/>
          <a:stretch>
            <a:fillRect/>
          </a:stretch>
        </p:blipFill>
        <p:spPr>
          <a:xfrm>
            <a:off x="1229677" y="883919"/>
            <a:ext cx="6684645" cy="3802379"/>
          </a:xfrm>
          <a:prstGeom prst="rect">
            <a:avLst/>
          </a:prstGeom>
        </p:spPr>
      </p:pic>
    </p:spTree>
    <p:extLst>
      <p:ext uri="{BB962C8B-B14F-4D97-AF65-F5344CB8AC3E}">
        <p14:creationId xmlns:p14="http://schemas.microsoft.com/office/powerpoint/2010/main" val="14184515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1415772"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核心函数</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78">
            <a:extLst>
              <a:ext uri="{FF2B5EF4-FFF2-40B4-BE49-F238E27FC236}">
                <a16:creationId xmlns:a16="http://schemas.microsoft.com/office/drawing/2014/main" id="{9547B7F0-EFA5-B1C9-48A8-47A1F64148E7}"/>
              </a:ext>
            </a:extLst>
          </p:cNvPr>
          <p:cNvSpPr txBox="1"/>
          <p:nvPr/>
        </p:nvSpPr>
        <p:spPr>
          <a:xfrm>
            <a:off x="3509173" y="149054"/>
            <a:ext cx="2125653" cy="407291"/>
          </a:xfrm>
          <a:prstGeom prst="rect">
            <a:avLst/>
          </a:prstGeom>
          <a:noFill/>
        </p:spPr>
        <p:txBody>
          <a:bodyPr wrap="square" lIns="0" tIns="0" rIns="0" bIns="0" rtlCol="0">
            <a:spAutoFit/>
          </a:bodyPr>
          <a:lstStyle/>
          <a:p>
            <a:pPr marL="0" lvl="1" algn="ctr" defTabSz="1131570">
              <a:lnSpc>
                <a:spcPct val="150000"/>
              </a:lnSpc>
            </a:pPr>
            <a:r>
              <a:rPr lang="zh-CN" altLang="en-US" sz="2000" b="1">
                <a:latin typeface="微软雅黑" panose="020B0503020204020204" pitchFamily="34" charset="-122"/>
                <a:ea typeface="微软雅黑" panose="020B0503020204020204" pitchFamily="34" charset="-122"/>
              </a:rPr>
              <a:t>隐藏</a:t>
            </a:r>
            <a:r>
              <a:rPr lang="zh-CN" altLang="en-US" sz="2000" b="1">
                <a:solidFill>
                  <a:schemeClr val="tx1"/>
                </a:solidFill>
                <a:latin typeface="微软雅黑" panose="020B0503020204020204" pitchFamily="34" charset="-122"/>
                <a:ea typeface="微软雅黑" panose="020B0503020204020204" pitchFamily="34" charset="-122"/>
              </a:rPr>
              <a:t>信息</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B7AB76C0-2C10-C3B9-B546-D9DE8A8197C8}"/>
              </a:ext>
            </a:extLst>
          </p:cNvPr>
          <p:cNvPicPr>
            <a:picLocks noChangeAspect="1"/>
          </p:cNvPicPr>
          <p:nvPr/>
        </p:nvPicPr>
        <p:blipFill>
          <a:blip r:embed="rId3"/>
          <a:stretch>
            <a:fillRect/>
          </a:stretch>
        </p:blipFill>
        <p:spPr>
          <a:xfrm>
            <a:off x="1257301" y="758106"/>
            <a:ext cx="6880860" cy="4103773"/>
          </a:xfrm>
          <a:prstGeom prst="rect">
            <a:avLst/>
          </a:prstGeom>
        </p:spPr>
      </p:pic>
    </p:spTree>
    <p:extLst>
      <p:ext uri="{BB962C8B-B14F-4D97-AF65-F5344CB8AC3E}">
        <p14:creationId xmlns:p14="http://schemas.microsoft.com/office/powerpoint/2010/main" val="16830163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1415772"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核心函数</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78">
            <a:extLst>
              <a:ext uri="{FF2B5EF4-FFF2-40B4-BE49-F238E27FC236}">
                <a16:creationId xmlns:a16="http://schemas.microsoft.com/office/drawing/2014/main" id="{97DF19C0-BC65-43EF-F886-F224C437CFB5}"/>
              </a:ext>
            </a:extLst>
          </p:cNvPr>
          <p:cNvSpPr txBox="1"/>
          <p:nvPr/>
        </p:nvSpPr>
        <p:spPr>
          <a:xfrm>
            <a:off x="3509173" y="149054"/>
            <a:ext cx="2125653" cy="407291"/>
          </a:xfrm>
          <a:prstGeom prst="rect">
            <a:avLst/>
          </a:prstGeom>
          <a:noFill/>
        </p:spPr>
        <p:txBody>
          <a:bodyPr wrap="square" lIns="0" tIns="0" rIns="0" bIns="0" rtlCol="0">
            <a:spAutoFit/>
          </a:bodyPr>
          <a:lstStyle/>
          <a:p>
            <a:pPr marL="0" lvl="1" algn="ctr" defTabSz="1131570">
              <a:lnSpc>
                <a:spcPct val="150000"/>
              </a:lnSpc>
            </a:pPr>
            <a:r>
              <a:rPr lang="zh-CN" altLang="en-US" sz="2000" b="1">
                <a:solidFill>
                  <a:schemeClr val="tx1"/>
                </a:solidFill>
                <a:latin typeface="微软雅黑" panose="020B0503020204020204" pitchFamily="34" charset="-122"/>
                <a:ea typeface="微软雅黑" panose="020B0503020204020204" pitchFamily="34" charset="-122"/>
              </a:rPr>
              <a:t>提取信息</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04CC30E7-13B8-6194-8E5B-24B344621E43}"/>
              </a:ext>
            </a:extLst>
          </p:cNvPr>
          <p:cNvPicPr>
            <a:picLocks noChangeAspect="1"/>
          </p:cNvPicPr>
          <p:nvPr/>
        </p:nvPicPr>
        <p:blipFill>
          <a:blip r:embed="rId3"/>
          <a:stretch>
            <a:fillRect/>
          </a:stretch>
        </p:blipFill>
        <p:spPr>
          <a:xfrm>
            <a:off x="1289708" y="734925"/>
            <a:ext cx="6726532" cy="4213014"/>
          </a:xfrm>
          <a:prstGeom prst="rect">
            <a:avLst/>
          </a:prstGeom>
        </p:spPr>
      </p:pic>
    </p:spTree>
    <p:extLst>
      <p:ext uri="{BB962C8B-B14F-4D97-AF65-F5344CB8AC3E}">
        <p14:creationId xmlns:p14="http://schemas.microsoft.com/office/powerpoint/2010/main" val="4147702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6" name="任意多边形: 形状 49"/>
          <p:cNvSpPr/>
          <p:nvPr/>
        </p:nvSpPr>
        <p:spPr>
          <a:xfrm>
            <a:off x="-13487" y="0"/>
            <a:ext cx="5762534" cy="5143500"/>
          </a:xfrm>
          <a:custGeom>
            <a:avLst/>
            <a:gdLst>
              <a:gd name="connsiteX0" fmla="*/ 0 w 5762534"/>
              <a:gd name="connsiteY0" fmla="*/ 0 h 5143500"/>
              <a:gd name="connsiteX1" fmla="*/ 3533084 w 5762534"/>
              <a:gd name="connsiteY1" fmla="*/ 0 h 5143500"/>
              <a:gd name="connsiteX2" fmla="*/ 5762534 w 5762534"/>
              <a:gd name="connsiteY2" fmla="*/ 5143500 h 5143500"/>
              <a:gd name="connsiteX3" fmla="*/ 0 w 5762534"/>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62534" h="5143500">
                <a:moveTo>
                  <a:pt x="0" y="0"/>
                </a:moveTo>
                <a:lnTo>
                  <a:pt x="3533084" y="0"/>
                </a:lnTo>
                <a:lnTo>
                  <a:pt x="5762534" y="5143500"/>
                </a:lnTo>
                <a:lnTo>
                  <a:pt x="0" y="5143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1048867" name="矩形 92"/>
          <p:cNvSpPr/>
          <p:nvPr/>
        </p:nvSpPr>
        <p:spPr>
          <a:xfrm>
            <a:off x="283591" y="749128"/>
            <a:ext cx="8576818"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grpSp>
        <p:nvGrpSpPr>
          <p:cNvPr id="126" name="组合 1"/>
          <p:cNvGrpSpPr/>
          <p:nvPr/>
        </p:nvGrpSpPr>
        <p:grpSpPr>
          <a:xfrm>
            <a:off x="3556000" y="2019300"/>
            <a:ext cx="2031365" cy="1119505"/>
            <a:chOff x="5569" y="3260"/>
            <a:chExt cx="3199" cy="1763"/>
          </a:xfrm>
        </p:grpSpPr>
        <p:sp>
          <p:nvSpPr>
            <p:cNvPr id="1048868" name="文本框 5"/>
            <p:cNvSpPr txBox="1">
              <a:spLocks noChangeArrowheads="1"/>
            </p:cNvSpPr>
            <p:nvPr/>
          </p:nvSpPr>
          <p:spPr bwMode="auto">
            <a:xfrm>
              <a:off x="5569" y="3260"/>
              <a:ext cx="3199" cy="1018"/>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zh-CN" altLang="en-US" sz="3600" b="1" i="0" u="none" strike="noStrike" kern="1200" cap="none" spc="0" normalizeH="0" baseline="0">
                  <a:solidFill>
                    <a:schemeClr val="accent1"/>
                  </a:solidFill>
                  <a:latin typeface="微软雅黑" panose="020B0503020204020204" pitchFamily="34" charset="-122"/>
                  <a:ea typeface="微软雅黑" panose="020B0503020204020204" pitchFamily="34" charset="-122"/>
                  <a:cs typeface="+mn-cs"/>
                  <a:sym typeface="+mn-ea"/>
                </a:rPr>
                <a:t>实验效果</a:t>
              </a:r>
              <a:endParaRPr kumimoji="0" lang="en-US" altLang="zh-CN" sz="3600" b="1" i="0" u="none" strike="noStrike" kern="120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3145781" name="直接连接符 98"/>
            <p:cNvCxnSpPr/>
            <p:nvPr/>
          </p:nvCxnSpPr>
          <p:spPr>
            <a:xfrm>
              <a:off x="7029" y="4440"/>
              <a:ext cx="34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869" name="矩形: 圆角 1"/>
            <p:cNvSpPr/>
            <p:nvPr/>
          </p:nvSpPr>
          <p:spPr>
            <a:xfrm>
              <a:off x="6052" y="4594"/>
              <a:ext cx="2234" cy="42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r>
                <a:rPr lang="en-US" altLang="zh-CN" sz="1200" noProof="0">
                  <a:ln>
                    <a:noFill/>
                  </a:ln>
                  <a:solidFill>
                    <a:prstClr val="white"/>
                  </a:solidFill>
                  <a:effectLst/>
                  <a:uLnTx/>
                  <a:uFillTx/>
                  <a:latin typeface="Arial" panose="020B0604020202020204"/>
                  <a:ea typeface="微软雅黑 Light" panose="020B0502040204020203" charset="-122"/>
                  <a:sym typeface="+mn-ea"/>
                </a:rPr>
                <a:t>PART FOUR</a:t>
              </a:r>
              <a:endParaRPr kumimoji="0" lang="zh-CN" altLang="en-US" sz="12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pic>
        <p:nvPicPr>
          <p:cNvPr id="2097164" name="图片 4"/>
          <p:cNvPicPr>
            <a:picLocks noChangeAspect="1"/>
          </p:cNvPicPr>
          <p:nvPr/>
        </p:nvPicPr>
        <p:blipFill>
          <a:blip r:embed="rId2" cstate="print"/>
          <a:stretch>
            <a:fillRect/>
          </a:stretch>
        </p:blipFill>
        <p:spPr>
          <a:xfrm>
            <a:off x="3764280" y="1221105"/>
            <a:ext cx="1654810" cy="601345"/>
          </a:xfrm>
          <a:prstGeom prst="rect">
            <a:avLst/>
          </a:prstGeom>
        </p:spPr>
      </p:pic>
    </p:spTree>
    <p:extLst>
      <p:ext uri="{BB962C8B-B14F-4D97-AF65-F5344CB8AC3E}">
        <p14:creationId xmlns:p14="http://schemas.microsoft.com/office/powerpoint/2010/main" val="2045368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矩形 13"/>
          <p:cNvSpPr/>
          <p:nvPr/>
        </p:nvSpPr>
        <p:spPr>
          <a:xfrm rot="4000789">
            <a:off x="-2019935" y="902335"/>
            <a:ext cx="6584315" cy="4154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588" name="文本框 9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677342" y="2571750"/>
            <a:ext cx="1937739" cy="52322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l" defTabSz="514350" rtl="0" eaLnBrk="1" fontAlgn="base" latinLnBrk="0" hangingPunct="1">
              <a:lnSpc>
                <a:spcPct val="100000"/>
              </a:lnSpc>
              <a:spcBef>
                <a:spcPct val="0"/>
              </a:spcBef>
              <a:spcAft>
                <a:spcPct val="0"/>
              </a:spcAft>
              <a:buClrTx/>
              <a:buSzTx/>
              <a:buFontTx/>
              <a:buNone/>
              <a:tabLst>
                <a:tab pos="2149475" algn="l"/>
              </a:tabLst>
            </a:pPr>
            <a:r>
              <a:rPr kumimoji="0" lang="en-US" altLang="zh-CN" sz="2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sym typeface="Calibri" panose="020F0502020204030204" pitchFamily="34" charset="0"/>
              </a:rPr>
              <a:t>Contents</a:t>
            </a:r>
          </a:p>
        </p:txBody>
      </p:sp>
      <p:sp>
        <p:nvSpPr>
          <p:cNvPr id="1048589" name="文本框 15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600038" y="1781397"/>
            <a:ext cx="1807694" cy="83099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l" defTabSz="514350" rtl="0" eaLnBrk="1" fontAlgn="base" latinLnBrk="0" hangingPunct="1">
              <a:lnSpc>
                <a:spcPct val="100000"/>
              </a:lnSpc>
              <a:spcBef>
                <a:spcPct val="0"/>
              </a:spcBef>
              <a:spcAft>
                <a:spcPct val="0"/>
              </a:spcAft>
              <a:buClrTx/>
              <a:buSzTx/>
              <a:buFontTx/>
              <a:buNone/>
              <a:tabLst>
                <a:tab pos="2149475" algn="l"/>
              </a:tabLst>
            </a:pPr>
            <a:r>
              <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目 录</a:t>
            </a:r>
            <a:endParaRPr kumimoji="0" lang="en-US" altLang="zh-CN"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cxnSp>
        <p:nvCxnSpPr>
          <p:cNvPr id="3145728" name="直接连接符 156"/>
          <p:cNvCxnSpPr/>
          <p:nvPr/>
        </p:nvCxnSpPr>
        <p:spPr>
          <a:xfrm>
            <a:off x="798470" y="3163994"/>
            <a:ext cx="28632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4" name="组合 9"/>
          <p:cNvGrpSpPr/>
          <p:nvPr/>
        </p:nvGrpSpPr>
        <p:grpSpPr>
          <a:xfrm>
            <a:off x="4911725" y="1038860"/>
            <a:ext cx="3237230" cy="2944495"/>
            <a:chOff x="7735" y="1386"/>
            <a:chExt cx="5098" cy="4637"/>
          </a:xfrm>
        </p:grpSpPr>
        <p:grpSp>
          <p:nvGrpSpPr>
            <p:cNvPr id="45" name="组合 3"/>
            <p:cNvGrpSpPr/>
            <p:nvPr/>
          </p:nvGrpSpPr>
          <p:grpSpPr>
            <a:xfrm>
              <a:off x="7735" y="1386"/>
              <a:ext cx="2838" cy="630"/>
              <a:chOff x="7795" y="1003"/>
              <a:chExt cx="2511" cy="724"/>
            </a:xfrm>
          </p:grpSpPr>
          <p:sp>
            <p:nvSpPr>
              <p:cNvPr id="1048590" name="文本框 6"/>
              <p:cNvSpPr txBox="1">
                <a:spLocks noChangeArrowheads="1"/>
              </p:cNvSpPr>
              <p:nvPr/>
            </p:nvSpPr>
            <p:spPr bwMode="auto">
              <a:xfrm>
                <a:off x="8418" y="1003"/>
                <a:ext cx="1888" cy="724"/>
              </a:xfrm>
              <a:prstGeom prst="rect">
                <a:avLst/>
              </a:prstGeom>
              <a:noFill/>
              <a:ln>
                <a:noFill/>
              </a:ln>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zh-CN" altLang="en-US" sz="2000" b="1" i="0" u="none" strike="noStrike" kern="1200" cap="none" spc="0" normalizeH="0" baseline="0" noProof="0">
                    <a:ln>
                      <a:noFill/>
                    </a:ln>
                    <a:solidFill>
                      <a:srgbClr val="212834"/>
                    </a:solidFill>
                    <a:effectLst/>
                    <a:uLnTx/>
                    <a:uFillTx/>
                    <a:latin typeface="微软雅黑" panose="020B0503020204020204" pitchFamily="34" charset="-122"/>
                    <a:ea typeface="微软雅黑" panose="020B0503020204020204" pitchFamily="34" charset="-122"/>
                    <a:cs typeface="+mn-cs"/>
                  </a:rPr>
                  <a:t>实验原理</a:t>
                </a:r>
                <a:endParaRPr kumimoji="0" lang="zh-CN" altLang="en-US" sz="2000" b="1" i="0" u="none" strike="noStrike" kern="1200" cap="none" spc="0" normalizeH="0" baseline="0" noProof="0" dirty="0">
                  <a:ln>
                    <a:noFill/>
                  </a:ln>
                  <a:solidFill>
                    <a:srgbClr val="212834"/>
                  </a:solidFill>
                  <a:effectLst/>
                  <a:uLnTx/>
                  <a:uFillTx/>
                  <a:latin typeface="微软雅黑" panose="020B0503020204020204" pitchFamily="34" charset="-122"/>
                  <a:ea typeface="微软雅黑" panose="020B0503020204020204" pitchFamily="34" charset="-122"/>
                  <a:cs typeface="+mn-cs"/>
                </a:endParaRPr>
              </a:p>
            </p:txBody>
          </p:sp>
          <p:sp>
            <p:nvSpPr>
              <p:cNvPr id="1048591" name="椭圆 82"/>
              <p:cNvSpPr/>
              <p:nvPr/>
            </p:nvSpPr>
            <p:spPr>
              <a:xfrm>
                <a:off x="7795" y="1003"/>
                <a:ext cx="502" cy="6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858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rPr>
                  <a:t>1</a:t>
                </a:r>
                <a:endParaRPr kumimoji="0" lang="zh-CN" altLang="en-US" sz="16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grpSp>
          <p:nvGrpSpPr>
            <p:cNvPr id="46" name="组合 4"/>
            <p:cNvGrpSpPr/>
            <p:nvPr/>
          </p:nvGrpSpPr>
          <p:grpSpPr>
            <a:xfrm>
              <a:off x="7735" y="2344"/>
              <a:ext cx="2838" cy="630"/>
              <a:chOff x="7795" y="2391"/>
              <a:chExt cx="2511" cy="724"/>
            </a:xfrm>
          </p:grpSpPr>
          <p:sp>
            <p:nvSpPr>
              <p:cNvPr id="1048592" name="文本框 6"/>
              <p:cNvSpPr txBox="1">
                <a:spLocks noChangeArrowheads="1"/>
              </p:cNvSpPr>
              <p:nvPr/>
            </p:nvSpPr>
            <p:spPr bwMode="auto">
              <a:xfrm>
                <a:off x="8418" y="2391"/>
                <a:ext cx="1888" cy="724"/>
              </a:xfrm>
              <a:prstGeom prst="rect">
                <a:avLst/>
              </a:prstGeom>
              <a:noFill/>
              <a:ln>
                <a:noFill/>
              </a:ln>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zh-CN" altLang="en-US" sz="2000" b="1" i="0" u="none" strike="noStrike" kern="1200" cap="none" spc="0" normalizeH="0" baseline="0" noProof="0">
                    <a:ln>
                      <a:noFill/>
                    </a:ln>
                    <a:solidFill>
                      <a:srgbClr val="212834"/>
                    </a:solidFill>
                    <a:effectLst/>
                    <a:uLnTx/>
                    <a:uFillTx/>
                    <a:latin typeface="微软雅黑" panose="020B0503020204020204" pitchFamily="34" charset="-122"/>
                    <a:ea typeface="微软雅黑" panose="020B0503020204020204" pitchFamily="34" charset="-122"/>
                    <a:cs typeface="+mn-cs"/>
                  </a:rPr>
                  <a:t>算法描述</a:t>
                </a:r>
              </a:p>
            </p:txBody>
          </p:sp>
          <p:sp>
            <p:nvSpPr>
              <p:cNvPr id="1048593" name="椭圆 86"/>
              <p:cNvSpPr/>
              <p:nvPr/>
            </p:nvSpPr>
            <p:spPr>
              <a:xfrm>
                <a:off x="7795" y="2442"/>
                <a:ext cx="502" cy="6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858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rPr>
                  <a:t>2</a:t>
                </a:r>
                <a:endParaRPr kumimoji="0" lang="zh-CN" altLang="en-US" sz="16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grpSp>
          <p:nvGrpSpPr>
            <p:cNvPr id="47" name="组合 5"/>
            <p:cNvGrpSpPr/>
            <p:nvPr/>
          </p:nvGrpSpPr>
          <p:grpSpPr>
            <a:xfrm>
              <a:off x="7735" y="3360"/>
              <a:ext cx="4194" cy="628"/>
              <a:chOff x="7795" y="3845"/>
              <a:chExt cx="3711" cy="722"/>
            </a:xfrm>
          </p:grpSpPr>
          <p:sp>
            <p:nvSpPr>
              <p:cNvPr id="1048594" name="文本框 6"/>
              <p:cNvSpPr txBox="1">
                <a:spLocks noChangeArrowheads="1"/>
              </p:cNvSpPr>
              <p:nvPr/>
            </p:nvSpPr>
            <p:spPr bwMode="auto">
              <a:xfrm>
                <a:off x="8418" y="3845"/>
                <a:ext cx="3088" cy="722"/>
              </a:xfrm>
              <a:prstGeom prst="rect">
                <a:avLst/>
              </a:prstGeom>
              <a:noFill/>
              <a:ln>
                <a:noFill/>
              </a:ln>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zh-CN" altLang="en-US" sz="2000" b="1" i="0" u="none" strike="noStrike" kern="1200" cap="none" spc="0" normalizeH="0" baseline="0" noProof="0">
                    <a:ln>
                      <a:noFill/>
                    </a:ln>
                    <a:solidFill>
                      <a:srgbClr val="212834"/>
                    </a:solidFill>
                    <a:effectLst/>
                    <a:uLnTx/>
                    <a:uFillTx/>
                    <a:latin typeface="微软雅黑" panose="020B0503020204020204" pitchFamily="34" charset="-122"/>
                    <a:ea typeface="微软雅黑" panose="020B0503020204020204" pitchFamily="34" charset="-122"/>
                    <a:cs typeface="+mn-cs"/>
                  </a:rPr>
                  <a:t>代码实现</a:t>
                </a:r>
              </a:p>
            </p:txBody>
          </p:sp>
          <p:sp>
            <p:nvSpPr>
              <p:cNvPr id="1048595" name="椭圆 90"/>
              <p:cNvSpPr/>
              <p:nvPr/>
            </p:nvSpPr>
            <p:spPr>
              <a:xfrm>
                <a:off x="7795" y="3875"/>
                <a:ext cx="502" cy="6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858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rPr>
                  <a:t>3</a:t>
                </a:r>
                <a:endParaRPr kumimoji="0" lang="zh-CN" altLang="en-US" sz="16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grpSp>
          <p:nvGrpSpPr>
            <p:cNvPr id="48" name="组合 7"/>
            <p:cNvGrpSpPr/>
            <p:nvPr/>
          </p:nvGrpSpPr>
          <p:grpSpPr>
            <a:xfrm>
              <a:off x="7735" y="4380"/>
              <a:ext cx="5098" cy="628"/>
              <a:chOff x="7795" y="5283"/>
              <a:chExt cx="4511" cy="722"/>
            </a:xfrm>
          </p:grpSpPr>
          <p:sp>
            <p:nvSpPr>
              <p:cNvPr id="1048596" name="文本框 6"/>
              <p:cNvSpPr txBox="1">
                <a:spLocks noChangeArrowheads="1"/>
              </p:cNvSpPr>
              <p:nvPr/>
            </p:nvSpPr>
            <p:spPr bwMode="auto">
              <a:xfrm>
                <a:off x="8418" y="5283"/>
                <a:ext cx="3888" cy="722"/>
              </a:xfrm>
              <a:prstGeom prst="rect">
                <a:avLst/>
              </a:prstGeom>
              <a:noFill/>
              <a:ln>
                <a:noFill/>
              </a:ln>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zh-CN" altLang="en-US" sz="2000" b="1" i="0" u="none" strike="noStrike" kern="1200" cap="none" spc="0" normalizeH="0" baseline="0" noProof="0">
                    <a:ln>
                      <a:noFill/>
                    </a:ln>
                    <a:solidFill>
                      <a:srgbClr val="212834"/>
                    </a:solidFill>
                    <a:effectLst/>
                    <a:uLnTx/>
                    <a:uFillTx/>
                    <a:latin typeface="微软雅黑" panose="020B0503020204020204" pitchFamily="34" charset="-122"/>
                    <a:ea typeface="微软雅黑" panose="020B0503020204020204" pitchFamily="34" charset="-122"/>
                    <a:cs typeface="+mn-cs"/>
                  </a:rPr>
                  <a:t>实验效果</a:t>
                </a:r>
                <a:endParaRPr kumimoji="0" lang="zh-CN" altLang="en-US" sz="2000" b="1" i="0" u="none" strike="noStrike" kern="1200" cap="none" spc="0" normalizeH="0" baseline="0" noProof="0" dirty="0">
                  <a:ln>
                    <a:noFill/>
                  </a:ln>
                  <a:solidFill>
                    <a:srgbClr val="212834"/>
                  </a:solidFill>
                  <a:effectLst/>
                  <a:uLnTx/>
                  <a:uFillTx/>
                  <a:latin typeface="微软雅黑" panose="020B0503020204020204" pitchFamily="34" charset="-122"/>
                  <a:ea typeface="微软雅黑" panose="020B0503020204020204" pitchFamily="34" charset="-122"/>
                  <a:cs typeface="+mn-cs"/>
                </a:endParaRPr>
              </a:p>
            </p:txBody>
          </p:sp>
          <p:sp>
            <p:nvSpPr>
              <p:cNvPr id="1048597" name="椭圆 94"/>
              <p:cNvSpPr/>
              <p:nvPr/>
            </p:nvSpPr>
            <p:spPr>
              <a:xfrm>
                <a:off x="7795" y="5293"/>
                <a:ext cx="502" cy="6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858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rPr>
                  <a:t>4</a:t>
                </a:r>
                <a:endParaRPr kumimoji="0" lang="zh-CN" altLang="en-US" sz="16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grpSp>
          <p:nvGrpSpPr>
            <p:cNvPr id="49" name="组合 6"/>
            <p:cNvGrpSpPr/>
            <p:nvPr/>
          </p:nvGrpSpPr>
          <p:grpSpPr>
            <a:xfrm>
              <a:off x="7735" y="5391"/>
              <a:ext cx="5098" cy="632"/>
              <a:chOff x="7995" y="5569"/>
              <a:chExt cx="4511" cy="727"/>
            </a:xfrm>
          </p:grpSpPr>
          <p:sp>
            <p:nvSpPr>
              <p:cNvPr id="1048598" name="文本框 6"/>
              <p:cNvSpPr txBox="1">
                <a:spLocks noChangeArrowheads="1"/>
              </p:cNvSpPr>
              <p:nvPr/>
            </p:nvSpPr>
            <p:spPr bwMode="auto">
              <a:xfrm>
                <a:off x="8618" y="5574"/>
                <a:ext cx="3888" cy="722"/>
              </a:xfrm>
              <a:prstGeom prst="rect">
                <a:avLst/>
              </a:prstGeom>
              <a:noFill/>
              <a:ln>
                <a:noFill/>
              </a:ln>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pPr>
                <a:r>
                  <a:rPr lang="zh-CN" altLang="en-US" sz="2000" b="1" noProof="0">
                    <a:ln>
                      <a:noFill/>
                    </a:ln>
                    <a:solidFill>
                      <a:srgbClr val="212834"/>
                    </a:solidFill>
                    <a:effectLst/>
                    <a:uLnTx/>
                    <a:uFillTx/>
                    <a:latin typeface="微软雅黑" panose="020B0503020204020204" pitchFamily="34" charset="-122"/>
                    <a:ea typeface="微软雅黑" panose="020B0503020204020204" pitchFamily="34" charset="-122"/>
                    <a:sym typeface="+mn-ea"/>
                  </a:rPr>
                  <a:t>算法改进</a:t>
                </a:r>
                <a:endParaRPr kumimoji="0" lang="zh-CN" altLang="en-US" sz="2000" b="1" i="0" u="none" strike="noStrike" kern="1200" cap="none" spc="0" normalizeH="0" baseline="0" noProof="0" dirty="0">
                  <a:ln>
                    <a:noFill/>
                  </a:ln>
                  <a:solidFill>
                    <a:srgbClr val="212834"/>
                  </a:solidFill>
                  <a:effectLst/>
                  <a:uLnTx/>
                  <a:uFillTx/>
                  <a:latin typeface="微软雅黑" panose="020B0503020204020204" pitchFamily="34" charset="-122"/>
                  <a:ea typeface="微软雅黑" panose="020B0503020204020204" pitchFamily="34" charset="-122"/>
                  <a:cs typeface="+mn-cs"/>
                </a:endParaRPr>
              </a:p>
            </p:txBody>
          </p:sp>
          <p:sp>
            <p:nvSpPr>
              <p:cNvPr id="1048599" name="椭圆 94"/>
              <p:cNvSpPr/>
              <p:nvPr/>
            </p:nvSpPr>
            <p:spPr>
              <a:xfrm>
                <a:off x="7995" y="5569"/>
                <a:ext cx="502" cy="6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6858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rPr>
                  <a:t>5</a:t>
                </a:r>
              </a:p>
            </p:txBody>
          </p:sp>
        </p:gr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1415772"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载体图像</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2F97D23A-3AE5-F19A-6FFF-E166D5EB8E7B}"/>
              </a:ext>
            </a:extLst>
          </p:cNvPr>
          <p:cNvPicPr>
            <a:picLocks noChangeAspect="1"/>
          </p:cNvPicPr>
          <p:nvPr/>
        </p:nvPicPr>
        <p:blipFill>
          <a:blip r:embed="rId3"/>
          <a:stretch>
            <a:fillRect/>
          </a:stretch>
        </p:blipFill>
        <p:spPr>
          <a:xfrm>
            <a:off x="1099596" y="1379110"/>
            <a:ext cx="2872989" cy="2545301"/>
          </a:xfrm>
          <a:prstGeom prst="rect">
            <a:avLst/>
          </a:prstGeom>
        </p:spPr>
      </p:pic>
      <p:pic>
        <p:nvPicPr>
          <p:cNvPr id="5" name="图片 4">
            <a:extLst>
              <a:ext uri="{FF2B5EF4-FFF2-40B4-BE49-F238E27FC236}">
                <a16:creationId xmlns:a16="http://schemas.microsoft.com/office/drawing/2014/main" id="{B61D450E-7BB8-2D33-052D-36CA2C34D7D4}"/>
              </a:ext>
            </a:extLst>
          </p:cNvPr>
          <p:cNvPicPr>
            <a:picLocks noChangeAspect="1"/>
          </p:cNvPicPr>
          <p:nvPr/>
        </p:nvPicPr>
        <p:blipFill>
          <a:blip r:embed="rId4"/>
          <a:stretch>
            <a:fillRect/>
          </a:stretch>
        </p:blipFill>
        <p:spPr>
          <a:xfrm>
            <a:off x="5090036" y="1379110"/>
            <a:ext cx="2865368" cy="2522439"/>
          </a:xfrm>
          <a:prstGeom prst="rect">
            <a:avLst/>
          </a:prstGeom>
        </p:spPr>
      </p:pic>
      <p:sp>
        <p:nvSpPr>
          <p:cNvPr id="6" name="文本框 6">
            <a:extLst>
              <a:ext uri="{FF2B5EF4-FFF2-40B4-BE49-F238E27FC236}">
                <a16:creationId xmlns:a16="http://schemas.microsoft.com/office/drawing/2014/main" id="{21FAB863-B982-732D-FDA3-19E6A7A1A54D}"/>
              </a:ext>
            </a:extLst>
          </p:cNvPr>
          <p:cNvSpPr txBox="1"/>
          <p:nvPr/>
        </p:nvSpPr>
        <p:spPr>
          <a:xfrm>
            <a:off x="1211208" y="4116943"/>
            <a:ext cx="2405849" cy="369332"/>
          </a:xfrm>
          <a:prstGeom prst="rect">
            <a:avLst/>
          </a:prstGeom>
          <a:noFill/>
        </p:spPr>
        <p:txBody>
          <a:bodyPr wrap="square" rtlCol="0">
            <a:spAutoFit/>
          </a:bodyPr>
          <a:lstStyle/>
          <a:p>
            <a:pPr algn="ctr"/>
            <a:r>
              <a:rPr lang="zh-CN" altLang="en-US">
                <a:latin typeface="微软雅黑" panose="020B0503020204020204" pitchFamily="34" charset="-122"/>
                <a:ea typeface="微软雅黑" panose="020B0503020204020204" pitchFamily="34" charset="-122"/>
              </a:rPr>
              <a:t>载体图像</a:t>
            </a:r>
            <a:r>
              <a:rPr lang="en-US" altLang="zh-CN">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E0E72D4-C56C-B71A-7763-FB81D4E72EAD}"/>
              </a:ext>
            </a:extLst>
          </p:cNvPr>
          <p:cNvSpPr txBox="1"/>
          <p:nvPr/>
        </p:nvSpPr>
        <p:spPr>
          <a:xfrm>
            <a:off x="5402208" y="4116943"/>
            <a:ext cx="2405849" cy="369332"/>
          </a:xfrm>
          <a:prstGeom prst="rect">
            <a:avLst/>
          </a:prstGeom>
          <a:noFill/>
        </p:spPr>
        <p:txBody>
          <a:bodyPr wrap="square" rtlCol="0">
            <a:spAutoFit/>
          </a:bodyPr>
          <a:lstStyle/>
          <a:p>
            <a:pPr algn="ctr"/>
            <a:r>
              <a:rPr lang="zh-CN" altLang="en-US">
                <a:latin typeface="微软雅黑" panose="020B0503020204020204" pitchFamily="34" charset="-122"/>
                <a:ea typeface="微软雅黑" panose="020B0503020204020204" pitchFamily="34" charset="-122"/>
              </a:rPr>
              <a:t>载体图像</a:t>
            </a:r>
            <a:r>
              <a:rPr lang="en-US" altLang="zh-CN">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3801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1107996"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主函数</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36977EE3-036A-DBB3-B20B-651C5B1459DE}"/>
              </a:ext>
            </a:extLst>
          </p:cNvPr>
          <p:cNvPicPr>
            <a:picLocks noChangeAspect="1"/>
          </p:cNvPicPr>
          <p:nvPr/>
        </p:nvPicPr>
        <p:blipFill>
          <a:blip r:embed="rId3"/>
          <a:stretch>
            <a:fillRect/>
          </a:stretch>
        </p:blipFill>
        <p:spPr>
          <a:xfrm>
            <a:off x="778052" y="1244907"/>
            <a:ext cx="7395946" cy="3070876"/>
          </a:xfrm>
          <a:prstGeom prst="rect">
            <a:avLst/>
          </a:prstGeom>
        </p:spPr>
      </p:pic>
    </p:spTree>
    <p:extLst>
      <p:ext uri="{BB962C8B-B14F-4D97-AF65-F5344CB8AC3E}">
        <p14:creationId xmlns:p14="http://schemas.microsoft.com/office/powerpoint/2010/main" val="8794837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2031325"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判断复原效果</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E1C1ACAC-19B7-2427-3656-337820B09047}"/>
              </a:ext>
            </a:extLst>
          </p:cNvPr>
          <p:cNvPicPr>
            <a:picLocks noChangeAspect="1"/>
          </p:cNvPicPr>
          <p:nvPr/>
        </p:nvPicPr>
        <p:blipFill>
          <a:blip r:embed="rId3"/>
          <a:stretch>
            <a:fillRect/>
          </a:stretch>
        </p:blipFill>
        <p:spPr>
          <a:xfrm>
            <a:off x="1001077" y="1455420"/>
            <a:ext cx="6638925" cy="2476500"/>
          </a:xfrm>
          <a:prstGeom prst="rect">
            <a:avLst/>
          </a:prstGeom>
        </p:spPr>
      </p:pic>
    </p:spTree>
    <p:extLst>
      <p:ext uri="{BB962C8B-B14F-4D97-AF65-F5344CB8AC3E}">
        <p14:creationId xmlns:p14="http://schemas.microsoft.com/office/powerpoint/2010/main" val="3072990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825932"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结果</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6">
            <a:extLst>
              <a:ext uri="{FF2B5EF4-FFF2-40B4-BE49-F238E27FC236}">
                <a16:creationId xmlns:a16="http://schemas.microsoft.com/office/drawing/2014/main" id="{B4A4699B-F843-B5FC-59F6-7F1164C73CD3}"/>
              </a:ext>
            </a:extLst>
          </p:cNvPr>
          <p:cNvSpPr txBox="1"/>
          <p:nvPr/>
        </p:nvSpPr>
        <p:spPr>
          <a:xfrm>
            <a:off x="1211208" y="4116943"/>
            <a:ext cx="2405849" cy="369332"/>
          </a:xfrm>
          <a:prstGeom prst="rect">
            <a:avLst/>
          </a:prstGeom>
          <a:noFill/>
        </p:spPr>
        <p:txBody>
          <a:bodyPr wrap="square" rtlCol="0">
            <a:spAutoFit/>
          </a:bodyPr>
          <a:lstStyle/>
          <a:p>
            <a:pPr algn="ctr"/>
            <a:r>
              <a:rPr lang="zh-CN" altLang="en-US">
                <a:latin typeface="微软雅黑" panose="020B0503020204020204" pitchFamily="34" charset="-122"/>
                <a:ea typeface="微软雅黑" panose="020B0503020204020204" pitchFamily="34" charset="-122"/>
              </a:rPr>
              <a:t>共享图像</a:t>
            </a:r>
            <a:r>
              <a:rPr lang="en-US" altLang="zh-CN">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F8C33E6F-C5D3-D371-C95D-15085ECB4480}"/>
              </a:ext>
            </a:extLst>
          </p:cNvPr>
          <p:cNvPicPr>
            <a:picLocks noChangeAspect="1"/>
          </p:cNvPicPr>
          <p:nvPr/>
        </p:nvPicPr>
        <p:blipFill>
          <a:blip r:embed="rId3"/>
          <a:stretch>
            <a:fillRect/>
          </a:stretch>
        </p:blipFill>
        <p:spPr>
          <a:xfrm>
            <a:off x="985258" y="1238141"/>
            <a:ext cx="2857748" cy="2514818"/>
          </a:xfrm>
          <a:prstGeom prst="rect">
            <a:avLst/>
          </a:prstGeom>
        </p:spPr>
      </p:pic>
      <p:pic>
        <p:nvPicPr>
          <p:cNvPr id="7" name="图片 6">
            <a:extLst>
              <a:ext uri="{FF2B5EF4-FFF2-40B4-BE49-F238E27FC236}">
                <a16:creationId xmlns:a16="http://schemas.microsoft.com/office/drawing/2014/main" id="{306D3FC8-E8BB-85DB-163D-25295B476F67}"/>
              </a:ext>
            </a:extLst>
          </p:cNvPr>
          <p:cNvPicPr>
            <a:picLocks noChangeAspect="1"/>
          </p:cNvPicPr>
          <p:nvPr/>
        </p:nvPicPr>
        <p:blipFill>
          <a:blip r:embed="rId4"/>
          <a:stretch>
            <a:fillRect/>
          </a:stretch>
        </p:blipFill>
        <p:spPr>
          <a:xfrm>
            <a:off x="5131946" y="1238141"/>
            <a:ext cx="2857748" cy="2522439"/>
          </a:xfrm>
          <a:prstGeom prst="rect">
            <a:avLst/>
          </a:prstGeom>
        </p:spPr>
      </p:pic>
      <p:sp>
        <p:nvSpPr>
          <p:cNvPr id="8" name="文本框 6">
            <a:extLst>
              <a:ext uri="{FF2B5EF4-FFF2-40B4-BE49-F238E27FC236}">
                <a16:creationId xmlns:a16="http://schemas.microsoft.com/office/drawing/2014/main" id="{75B6907B-04F3-C42B-D7AA-325A674EA154}"/>
              </a:ext>
            </a:extLst>
          </p:cNvPr>
          <p:cNvSpPr txBox="1"/>
          <p:nvPr/>
        </p:nvSpPr>
        <p:spPr>
          <a:xfrm>
            <a:off x="5357895" y="4063603"/>
            <a:ext cx="2405849" cy="369332"/>
          </a:xfrm>
          <a:prstGeom prst="rect">
            <a:avLst/>
          </a:prstGeom>
          <a:noFill/>
        </p:spPr>
        <p:txBody>
          <a:bodyPr wrap="square" rtlCol="0">
            <a:spAutoFit/>
          </a:bodyPr>
          <a:lstStyle/>
          <a:p>
            <a:pPr algn="ctr"/>
            <a:r>
              <a:rPr lang="zh-CN" altLang="en-US">
                <a:latin typeface="微软雅黑" panose="020B0503020204020204" pitchFamily="34" charset="-122"/>
                <a:ea typeface="微软雅黑" panose="020B0503020204020204" pitchFamily="34" charset="-122"/>
              </a:rPr>
              <a:t>共享图像</a:t>
            </a:r>
            <a:r>
              <a:rPr lang="en-US" altLang="zh-CN">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9" name="星形: 七角 8">
            <a:extLst>
              <a:ext uri="{FF2B5EF4-FFF2-40B4-BE49-F238E27FC236}">
                <a16:creationId xmlns:a16="http://schemas.microsoft.com/office/drawing/2014/main" id="{9FB731F7-4A49-2408-C28C-4B2DA9D3A9E2}"/>
              </a:ext>
            </a:extLst>
          </p:cNvPr>
          <p:cNvSpPr/>
          <p:nvPr/>
        </p:nvSpPr>
        <p:spPr>
          <a:xfrm>
            <a:off x="5262857" y="274321"/>
            <a:ext cx="2042160" cy="728661"/>
          </a:xfrm>
          <a:prstGeom prst="star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复原成功</a:t>
            </a:r>
            <a:r>
              <a:rPr lang="en-US" altLang="zh-CN"/>
              <a:t>!</a:t>
            </a:r>
            <a:endParaRPr lang="zh-CN" altLang="en-US"/>
          </a:p>
        </p:txBody>
      </p:sp>
    </p:spTree>
    <p:extLst>
      <p:ext uri="{BB962C8B-B14F-4D97-AF65-F5344CB8AC3E}">
        <p14:creationId xmlns:p14="http://schemas.microsoft.com/office/powerpoint/2010/main" val="451161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5" name="任意多边形: 形状 49"/>
          <p:cNvSpPr/>
          <p:nvPr/>
        </p:nvSpPr>
        <p:spPr>
          <a:xfrm>
            <a:off x="-13487" y="0"/>
            <a:ext cx="5762534" cy="5143500"/>
          </a:xfrm>
          <a:custGeom>
            <a:avLst/>
            <a:gdLst>
              <a:gd name="connsiteX0" fmla="*/ 0 w 5762534"/>
              <a:gd name="connsiteY0" fmla="*/ 0 h 5143500"/>
              <a:gd name="connsiteX1" fmla="*/ 3533084 w 5762534"/>
              <a:gd name="connsiteY1" fmla="*/ 0 h 5143500"/>
              <a:gd name="connsiteX2" fmla="*/ 5762534 w 5762534"/>
              <a:gd name="connsiteY2" fmla="*/ 5143500 h 5143500"/>
              <a:gd name="connsiteX3" fmla="*/ 0 w 5762534"/>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62534" h="5143500">
                <a:moveTo>
                  <a:pt x="0" y="0"/>
                </a:moveTo>
                <a:lnTo>
                  <a:pt x="3533084" y="0"/>
                </a:lnTo>
                <a:lnTo>
                  <a:pt x="5762534" y="5143500"/>
                </a:lnTo>
                <a:lnTo>
                  <a:pt x="0" y="5143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1048836" name="矩形 92"/>
          <p:cNvSpPr/>
          <p:nvPr/>
        </p:nvSpPr>
        <p:spPr>
          <a:xfrm>
            <a:off x="283591" y="749128"/>
            <a:ext cx="8576818"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grpSp>
        <p:nvGrpSpPr>
          <p:cNvPr id="118" name="组合 1"/>
          <p:cNvGrpSpPr/>
          <p:nvPr/>
        </p:nvGrpSpPr>
        <p:grpSpPr>
          <a:xfrm>
            <a:off x="3575685" y="2051685"/>
            <a:ext cx="2031365" cy="1087120"/>
            <a:chOff x="5600" y="3311"/>
            <a:chExt cx="3199" cy="1712"/>
          </a:xfrm>
        </p:grpSpPr>
        <p:sp>
          <p:nvSpPr>
            <p:cNvPr id="1048837" name="文本框 5"/>
            <p:cNvSpPr txBox="1">
              <a:spLocks noChangeArrowheads="1"/>
            </p:cNvSpPr>
            <p:nvPr/>
          </p:nvSpPr>
          <p:spPr bwMode="auto">
            <a:xfrm>
              <a:off x="5600" y="3311"/>
              <a:ext cx="3199" cy="1018"/>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pPr>
              <a:r>
                <a:rPr lang="zh-CN" altLang="en-US" sz="3600" b="1" noProof="0">
                  <a:ln>
                    <a:noFill/>
                  </a:ln>
                  <a:solidFill>
                    <a:schemeClr val="accent1"/>
                  </a:solidFill>
                  <a:effectLst/>
                  <a:uLnTx/>
                  <a:uFillTx/>
                  <a:latin typeface="微软雅黑" panose="020B0503020204020204" pitchFamily="34" charset="-122"/>
                  <a:ea typeface="微软雅黑" panose="020B0503020204020204" pitchFamily="34" charset="-122"/>
                  <a:sym typeface="+mn-ea"/>
                </a:rPr>
                <a:t>算法改进</a:t>
              </a:r>
              <a:endParaRPr kumimoji="0" lang="en-US" altLang="zh-CN" sz="3600" b="1" i="0" u="none" strike="noStrike" kern="1200" cap="none" spc="0" normalizeH="0" baseline="0" noProof="0">
                <a:ln>
                  <a:noFill/>
                </a:ln>
                <a:solidFill>
                  <a:srgbClr val="212834"/>
                </a:solidFill>
                <a:effectLst/>
                <a:uLnTx/>
                <a:uFillTx/>
                <a:latin typeface="微软雅黑" panose="020B0503020204020204" pitchFamily="34" charset="-122"/>
                <a:ea typeface="微软雅黑" panose="020B0503020204020204" pitchFamily="34" charset="-122"/>
                <a:cs typeface="+mn-cs"/>
              </a:endParaRPr>
            </a:p>
          </p:txBody>
        </p:sp>
        <p:cxnSp>
          <p:nvCxnSpPr>
            <p:cNvPr id="3145778" name="直接连接符 98"/>
            <p:cNvCxnSpPr/>
            <p:nvPr/>
          </p:nvCxnSpPr>
          <p:spPr>
            <a:xfrm>
              <a:off x="7029" y="4440"/>
              <a:ext cx="34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838" name="矩形: 圆角 1"/>
            <p:cNvSpPr/>
            <p:nvPr/>
          </p:nvSpPr>
          <p:spPr>
            <a:xfrm>
              <a:off x="6052" y="4594"/>
              <a:ext cx="2234" cy="42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r>
                <a:rPr lang="en-US" altLang="zh-CN" sz="1200" noProof="0">
                  <a:ln>
                    <a:noFill/>
                  </a:ln>
                  <a:solidFill>
                    <a:prstClr val="white"/>
                  </a:solidFill>
                  <a:effectLst/>
                  <a:uLnTx/>
                  <a:uFillTx/>
                  <a:latin typeface="Arial" panose="020B0604020202020204"/>
                  <a:ea typeface="微软雅黑 Light" panose="020B0502040204020203" charset="-122"/>
                  <a:sym typeface="+mn-ea"/>
                </a:rPr>
                <a:t>PART FIVE</a:t>
              </a:r>
              <a:endParaRPr kumimoji="0" lang="zh-CN" altLang="en-US" sz="12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pic>
        <p:nvPicPr>
          <p:cNvPr id="2097163" name="图片 4"/>
          <p:cNvPicPr>
            <a:picLocks noChangeAspect="1"/>
          </p:cNvPicPr>
          <p:nvPr/>
        </p:nvPicPr>
        <p:blipFill>
          <a:blip r:embed="rId2" cstate="print"/>
          <a:stretch>
            <a:fillRect/>
          </a:stretch>
        </p:blipFill>
        <p:spPr>
          <a:xfrm>
            <a:off x="3764280" y="1221105"/>
            <a:ext cx="1654810" cy="601345"/>
          </a:xfrm>
          <a:prstGeom prst="rect">
            <a:avLst/>
          </a:prstGeom>
        </p:spPr>
      </p:pic>
    </p:spTree>
    <p:extLst>
      <p:ext uri="{BB962C8B-B14F-4D97-AF65-F5344CB8AC3E}">
        <p14:creationId xmlns:p14="http://schemas.microsoft.com/office/powerpoint/2010/main" val="71166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文本框 5"/>
          <p:cNvSpPr txBox="1">
            <a:spLocks noChangeArrowheads="1"/>
          </p:cNvSpPr>
          <p:nvPr/>
        </p:nvSpPr>
        <p:spPr bwMode="auto">
          <a:xfrm>
            <a:off x="224054" y="214178"/>
            <a:ext cx="800219"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思考</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46" name="直接连接符 74"/>
          <p:cNvCxnSpPr/>
          <p:nvPr/>
        </p:nvCxnSpPr>
        <p:spPr>
          <a:xfrm flipV="1">
            <a:off x="-3537" y="684892"/>
            <a:ext cx="2936240" cy="317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0DF98A20-9A41-EA2E-87C7-03D620DEC2B1}"/>
              </a:ext>
            </a:extLst>
          </p:cNvPr>
          <p:cNvSpPr txBox="1"/>
          <p:nvPr/>
        </p:nvSpPr>
        <p:spPr>
          <a:xfrm>
            <a:off x="2484120" y="1196044"/>
            <a:ext cx="4175760" cy="646331"/>
          </a:xfrm>
          <a:prstGeom prst="rect">
            <a:avLst/>
          </a:prstGeom>
          <a:noFill/>
        </p:spPr>
        <p:txBody>
          <a:bodyPr wrap="square">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论文提出了复原图像的算法。</a:t>
            </a:r>
            <a:endParaRPr lang="en-US" altLang="zh-CN"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但为什么我们需要复原载体图像呢？</a:t>
            </a:r>
            <a:endParaRPr lang="zh-CN" altLang="en-US"/>
          </a:p>
        </p:txBody>
      </p:sp>
      <p:sp>
        <p:nvSpPr>
          <p:cNvPr id="5" name="文本框 4">
            <a:extLst>
              <a:ext uri="{FF2B5EF4-FFF2-40B4-BE49-F238E27FC236}">
                <a16:creationId xmlns:a16="http://schemas.microsoft.com/office/drawing/2014/main" id="{D241D608-1D39-B47C-BC94-45C5985C0BFB}"/>
              </a:ext>
            </a:extLst>
          </p:cNvPr>
          <p:cNvSpPr txBox="1"/>
          <p:nvPr/>
        </p:nvSpPr>
        <p:spPr>
          <a:xfrm>
            <a:off x="2400300" y="2996684"/>
            <a:ext cx="4175760" cy="923330"/>
          </a:xfrm>
          <a:prstGeom prst="rect">
            <a:avLst/>
          </a:prstGeom>
          <a:noFill/>
        </p:spPr>
        <p:txBody>
          <a:bodyPr wrap="square">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载体图像可能并不是一张仅仅服务于此算法的图像，它有可能是另一个信息隐藏算法执行得到的带有加密内容的图像</a:t>
            </a:r>
            <a:r>
              <a:rPr lang="en-US" altLang="zh-CN"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a:p>
        </p:txBody>
      </p:sp>
    </p:spTree>
    <p:extLst>
      <p:ext uri="{BB962C8B-B14F-4D97-AF65-F5344CB8AC3E}">
        <p14:creationId xmlns:p14="http://schemas.microsoft.com/office/powerpoint/2010/main" val="3922734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3092513"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改进</a:t>
            </a:r>
            <a:r>
              <a:rPr lang="en-US" altLang="zh-CN" sz="2400" b="1">
                <a:solidFill>
                  <a:schemeClr val="accent1"/>
                </a:solidFill>
                <a:latin typeface="+mj-ea"/>
                <a:ea typeface="+mj-ea"/>
                <a:cs typeface="Arial" panose="020B0604020202020204" pitchFamily="34" charset="0"/>
              </a:rPr>
              <a:t>1</a:t>
            </a:r>
            <a:r>
              <a:rPr lang="zh-CN" altLang="en-US" sz="2400" b="1">
                <a:solidFill>
                  <a:schemeClr val="accent1"/>
                </a:solidFill>
                <a:latin typeface="+mj-ea"/>
                <a:ea typeface="+mj-ea"/>
                <a:cs typeface="Arial" panose="020B0604020202020204" pitchFamily="34" charset="0"/>
              </a:rPr>
              <a:t>：结合</a:t>
            </a:r>
            <a:r>
              <a:rPr lang="en-US" altLang="zh-CN" sz="2400" b="1">
                <a:solidFill>
                  <a:schemeClr val="accent1"/>
                </a:solidFill>
                <a:latin typeface="+mj-ea"/>
                <a:ea typeface="+mj-ea"/>
                <a:cs typeface="Arial" panose="020B0604020202020204" pitchFamily="34" charset="0"/>
              </a:rPr>
              <a:t>LSB</a:t>
            </a:r>
            <a:r>
              <a:rPr lang="zh-CN" altLang="en-US" sz="2400" b="1">
                <a:solidFill>
                  <a:schemeClr val="accent1"/>
                </a:solidFill>
                <a:latin typeface="+mj-ea"/>
                <a:ea typeface="+mj-ea"/>
                <a:cs typeface="Arial" panose="020B0604020202020204" pitchFamily="34" charset="0"/>
              </a:rPr>
              <a:t>算法</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142572F8-45C8-9E37-EFDF-064D39ED7827}"/>
              </a:ext>
            </a:extLst>
          </p:cNvPr>
          <p:cNvPicPr>
            <a:picLocks noChangeAspect="1"/>
          </p:cNvPicPr>
          <p:nvPr/>
        </p:nvPicPr>
        <p:blipFill>
          <a:blip r:embed="rId3"/>
          <a:stretch>
            <a:fillRect/>
          </a:stretch>
        </p:blipFill>
        <p:spPr>
          <a:xfrm>
            <a:off x="224053" y="820079"/>
            <a:ext cx="4559401" cy="3950041"/>
          </a:xfrm>
          <a:prstGeom prst="rect">
            <a:avLst/>
          </a:prstGeom>
        </p:spPr>
      </p:pic>
      <p:pic>
        <p:nvPicPr>
          <p:cNvPr id="7" name="图片 6">
            <a:extLst>
              <a:ext uri="{FF2B5EF4-FFF2-40B4-BE49-F238E27FC236}">
                <a16:creationId xmlns:a16="http://schemas.microsoft.com/office/drawing/2014/main" id="{6258E4BD-31AF-2972-EFF2-D84EADBAB344}"/>
              </a:ext>
            </a:extLst>
          </p:cNvPr>
          <p:cNvPicPr>
            <a:picLocks noChangeAspect="1"/>
          </p:cNvPicPr>
          <p:nvPr/>
        </p:nvPicPr>
        <p:blipFill>
          <a:blip r:embed="rId4"/>
          <a:stretch>
            <a:fillRect/>
          </a:stretch>
        </p:blipFill>
        <p:spPr>
          <a:xfrm>
            <a:off x="4856858" y="1330619"/>
            <a:ext cx="4063089" cy="3050881"/>
          </a:xfrm>
          <a:prstGeom prst="rect">
            <a:avLst/>
          </a:prstGeom>
        </p:spPr>
      </p:pic>
    </p:spTree>
    <p:extLst>
      <p:ext uri="{BB962C8B-B14F-4D97-AF65-F5344CB8AC3E}">
        <p14:creationId xmlns:p14="http://schemas.microsoft.com/office/powerpoint/2010/main" val="25215503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5">
            <a:extLst>
              <a:ext uri="{FF2B5EF4-FFF2-40B4-BE49-F238E27FC236}">
                <a16:creationId xmlns:a16="http://schemas.microsoft.com/office/drawing/2014/main" id="{84FCE67B-17B7-0041-89AF-2049345BDA33}"/>
              </a:ext>
            </a:extLst>
          </p:cNvPr>
          <p:cNvSpPr txBox="1">
            <a:spLocks noChangeArrowheads="1"/>
          </p:cNvSpPr>
          <p:nvPr/>
        </p:nvSpPr>
        <p:spPr bwMode="auto">
          <a:xfrm>
            <a:off x="224054" y="172380"/>
            <a:ext cx="3092513"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改进</a:t>
            </a:r>
            <a:r>
              <a:rPr lang="en-US" altLang="zh-CN" sz="2400" b="1">
                <a:solidFill>
                  <a:schemeClr val="accent1"/>
                </a:solidFill>
                <a:latin typeface="+mj-ea"/>
                <a:ea typeface="+mj-ea"/>
                <a:cs typeface="Arial" panose="020B0604020202020204" pitchFamily="34" charset="0"/>
              </a:rPr>
              <a:t>1</a:t>
            </a:r>
            <a:r>
              <a:rPr lang="zh-CN" altLang="en-US" sz="2400" b="1">
                <a:solidFill>
                  <a:schemeClr val="accent1"/>
                </a:solidFill>
                <a:latin typeface="+mj-ea"/>
                <a:ea typeface="+mj-ea"/>
                <a:cs typeface="Arial" panose="020B0604020202020204" pitchFamily="34" charset="0"/>
              </a:rPr>
              <a:t>：结合</a:t>
            </a:r>
            <a:r>
              <a:rPr lang="en-US" altLang="zh-CN" sz="2400" b="1">
                <a:solidFill>
                  <a:schemeClr val="accent1"/>
                </a:solidFill>
                <a:latin typeface="+mj-ea"/>
                <a:ea typeface="+mj-ea"/>
                <a:cs typeface="Arial" panose="020B0604020202020204" pitchFamily="34" charset="0"/>
              </a:rPr>
              <a:t>LSB</a:t>
            </a:r>
            <a:r>
              <a:rPr lang="zh-CN" altLang="en-US" sz="2400" b="1">
                <a:solidFill>
                  <a:schemeClr val="accent1"/>
                </a:solidFill>
                <a:latin typeface="+mj-ea"/>
                <a:ea typeface="+mj-ea"/>
                <a:cs typeface="Arial" panose="020B0604020202020204" pitchFamily="34" charset="0"/>
              </a:rPr>
              <a:t>算法</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文本框 4">
            <a:extLst>
              <a:ext uri="{FF2B5EF4-FFF2-40B4-BE49-F238E27FC236}">
                <a16:creationId xmlns:a16="http://schemas.microsoft.com/office/drawing/2014/main" id="{3E651D0D-8960-A42E-6076-148171DADF53}"/>
              </a:ext>
            </a:extLst>
          </p:cNvPr>
          <p:cNvSpPr txBox="1"/>
          <p:nvPr/>
        </p:nvSpPr>
        <p:spPr>
          <a:xfrm>
            <a:off x="5067300" y="2132945"/>
            <a:ext cx="3657600" cy="1477328"/>
          </a:xfrm>
          <a:prstGeom prst="rect">
            <a:avLst/>
          </a:prstGeom>
          <a:noFill/>
        </p:spPr>
        <p:txBody>
          <a:bodyPr wrap="square">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尝试将秘密字符串”</a:t>
            </a:r>
            <a:r>
              <a:rPr lang="en-US" altLang="zh-CN"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2111698” </a:t>
            </a:r>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隐藏在图一中，结果作为原图执行本文算法，用于隐藏第二个秘密字串”</a:t>
            </a:r>
            <a:r>
              <a:rPr lang="en-US" altLang="zh-CN"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Genshin”</a:t>
            </a: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endParaRPr lang="zh-CN" altLang="en-US"/>
          </a:p>
        </p:txBody>
      </p:sp>
      <p:pic>
        <p:nvPicPr>
          <p:cNvPr id="7" name="图片 6">
            <a:extLst>
              <a:ext uri="{FF2B5EF4-FFF2-40B4-BE49-F238E27FC236}">
                <a16:creationId xmlns:a16="http://schemas.microsoft.com/office/drawing/2014/main" id="{71DE216B-6BBF-6A12-2E0B-A692F7AE9D88}"/>
              </a:ext>
            </a:extLst>
          </p:cNvPr>
          <p:cNvPicPr>
            <a:picLocks noChangeAspect="1"/>
          </p:cNvPicPr>
          <p:nvPr/>
        </p:nvPicPr>
        <p:blipFill>
          <a:blip r:embed="rId3"/>
          <a:stretch>
            <a:fillRect/>
          </a:stretch>
        </p:blipFill>
        <p:spPr>
          <a:xfrm>
            <a:off x="224054" y="888744"/>
            <a:ext cx="4657801" cy="3848309"/>
          </a:xfrm>
          <a:prstGeom prst="rect">
            <a:avLst/>
          </a:prstGeom>
        </p:spPr>
      </p:pic>
    </p:spTree>
    <p:extLst>
      <p:ext uri="{BB962C8B-B14F-4D97-AF65-F5344CB8AC3E}">
        <p14:creationId xmlns:p14="http://schemas.microsoft.com/office/powerpoint/2010/main" val="25863449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3092513"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改进</a:t>
            </a:r>
            <a:r>
              <a:rPr lang="en-US" altLang="zh-CN" sz="2400" b="1">
                <a:solidFill>
                  <a:schemeClr val="accent1"/>
                </a:solidFill>
                <a:latin typeface="+mj-ea"/>
                <a:ea typeface="+mj-ea"/>
                <a:cs typeface="Arial" panose="020B0604020202020204" pitchFamily="34" charset="0"/>
              </a:rPr>
              <a:t>1</a:t>
            </a:r>
            <a:r>
              <a:rPr lang="zh-CN" altLang="en-US" sz="2400" b="1">
                <a:solidFill>
                  <a:schemeClr val="accent1"/>
                </a:solidFill>
                <a:latin typeface="+mj-ea"/>
                <a:ea typeface="+mj-ea"/>
                <a:cs typeface="Arial" panose="020B0604020202020204" pitchFamily="34" charset="0"/>
              </a:rPr>
              <a:t>：结合</a:t>
            </a:r>
            <a:r>
              <a:rPr lang="en-US" altLang="zh-CN" sz="2400" b="1">
                <a:solidFill>
                  <a:schemeClr val="accent1"/>
                </a:solidFill>
                <a:latin typeface="+mj-ea"/>
                <a:ea typeface="+mj-ea"/>
                <a:cs typeface="Arial" panose="020B0604020202020204" pitchFamily="34" charset="0"/>
              </a:rPr>
              <a:t>LSB</a:t>
            </a:r>
            <a:r>
              <a:rPr lang="zh-CN" altLang="en-US" sz="2400" b="1">
                <a:solidFill>
                  <a:schemeClr val="accent1"/>
                </a:solidFill>
                <a:latin typeface="+mj-ea"/>
                <a:ea typeface="+mj-ea"/>
                <a:cs typeface="Arial" panose="020B0604020202020204" pitchFamily="34" charset="0"/>
              </a:rPr>
              <a:t>算法</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0B1338FA-2A2F-B702-19FA-C9B8D74BDC54}"/>
              </a:ext>
            </a:extLst>
          </p:cNvPr>
          <p:cNvPicPr>
            <a:picLocks noChangeAspect="1"/>
          </p:cNvPicPr>
          <p:nvPr/>
        </p:nvPicPr>
        <p:blipFill>
          <a:blip r:embed="rId3"/>
          <a:stretch>
            <a:fillRect/>
          </a:stretch>
        </p:blipFill>
        <p:spPr>
          <a:xfrm>
            <a:off x="3280311" y="1496745"/>
            <a:ext cx="2114649" cy="1075005"/>
          </a:xfrm>
          <a:prstGeom prst="rect">
            <a:avLst/>
          </a:prstGeom>
        </p:spPr>
      </p:pic>
      <p:sp>
        <p:nvSpPr>
          <p:cNvPr id="4" name="文本框 3">
            <a:extLst>
              <a:ext uri="{FF2B5EF4-FFF2-40B4-BE49-F238E27FC236}">
                <a16:creationId xmlns:a16="http://schemas.microsoft.com/office/drawing/2014/main" id="{1592352F-9CBE-C0C5-00C5-87AF8F0043A8}"/>
              </a:ext>
            </a:extLst>
          </p:cNvPr>
          <p:cNvSpPr txBox="1"/>
          <p:nvPr/>
        </p:nvSpPr>
        <p:spPr>
          <a:xfrm>
            <a:off x="2217420" y="3318043"/>
            <a:ext cx="4846320" cy="369332"/>
          </a:xfrm>
          <a:prstGeom prst="rect">
            <a:avLst/>
          </a:prstGeom>
          <a:noFill/>
        </p:spPr>
        <p:txBody>
          <a:bodyPr wrap="square">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运行上述代码，成功恢复出两个秘密字符串</a:t>
            </a:r>
            <a:r>
              <a:rPr lang="en-US" altLang="zh-CN"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a:p>
        </p:txBody>
      </p:sp>
    </p:spTree>
    <p:extLst>
      <p:ext uri="{BB962C8B-B14F-4D97-AF65-F5344CB8AC3E}">
        <p14:creationId xmlns:p14="http://schemas.microsoft.com/office/powerpoint/2010/main" val="15911276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5">
            <a:extLst>
              <a:ext uri="{FF2B5EF4-FFF2-40B4-BE49-F238E27FC236}">
                <a16:creationId xmlns:a16="http://schemas.microsoft.com/office/drawing/2014/main" id="{C1FE4C81-7917-FB01-319E-4F801BC665A0}"/>
              </a:ext>
            </a:extLst>
          </p:cNvPr>
          <p:cNvSpPr txBox="1">
            <a:spLocks noChangeArrowheads="1"/>
          </p:cNvSpPr>
          <p:nvPr/>
        </p:nvSpPr>
        <p:spPr bwMode="auto">
          <a:xfrm>
            <a:off x="224054" y="172380"/>
            <a:ext cx="3092513"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改进</a:t>
            </a:r>
            <a:r>
              <a:rPr lang="en-US" altLang="zh-CN" sz="2400" b="1">
                <a:solidFill>
                  <a:schemeClr val="accent1"/>
                </a:solidFill>
                <a:latin typeface="+mj-ea"/>
                <a:ea typeface="+mj-ea"/>
                <a:cs typeface="Arial" panose="020B0604020202020204" pitchFamily="34" charset="0"/>
              </a:rPr>
              <a:t>1</a:t>
            </a:r>
            <a:r>
              <a:rPr lang="zh-CN" altLang="en-US" sz="2400" b="1">
                <a:solidFill>
                  <a:schemeClr val="accent1"/>
                </a:solidFill>
                <a:latin typeface="+mj-ea"/>
                <a:ea typeface="+mj-ea"/>
                <a:cs typeface="Arial" panose="020B0604020202020204" pitchFamily="34" charset="0"/>
              </a:rPr>
              <a:t>：结合</a:t>
            </a:r>
            <a:r>
              <a:rPr lang="en-US" altLang="zh-CN" sz="2400" b="1">
                <a:solidFill>
                  <a:schemeClr val="accent1"/>
                </a:solidFill>
                <a:latin typeface="+mj-ea"/>
                <a:ea typeface="+mj-ea"/>
                <a:cs typeface="Arial" panose="020B0604020202020204" pitchFamily="34" charset="0"/>
              </a:rPr>
              <a:t>LSB</a:t>
            </a:r>
            <a:r>
              <a:rPr lang="zh-CN" altLang="en-US" sz="2400" b="1">
                <a:solidFill>
                  <a:schemeClr val="accent1"/>
                </a:solidFill>
                <a:latin typeface="+mj-ea"/>
                <a:ea typeface="+mj-ea"/>
                <a:cs typeface="Arial" panose="020B0604020202020204" pitchFamily="34" charset="0"/>
              </a:rPr>
              <a:t>算法</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Rounded Rectangle 4">
            <a:extLst>
              <a:ext uri="{FF2B5EF4-FFF2-40B4-BE49-F238E27FC236}">
                <a16:creationId xmlns:a16="http://schemas.microsoft.com/office/drawing/2014/main" id="{8E3E7EDA-4DAD-6A6C-E3D5-B310ADEE9CAA}"/>
              </a:ext>
            </a:extLst>
          </p:cNvPr>
          <p:cNvSpPr/>
          <p:nvPr>
            <p:custDataLst>
              <p:tags r:id="rId1"/>
            </p:custDataLst>
          </p:nvPr>
        </p:nvSpPr>
        <p:spPr>
          <a:xfrm>
            <a:off x="3576470" y="751106"/>
            <a:ext cx="1589889" cy="612870"/>
          </a:xfrm>
          <a:prstGeom prst="roundRect">
            <a:avLst/>
          </a:prstGeom>
          <a:solidFill>
            <a:sysClr val="window" lastClr="FFFFFF">
              <a:alpha val="75000"/>
            </a:sysClr>
          </a:solidFill>
          <a:ln>
            <a:solidFill>
              <a:sysClr val="windowText" lastClr="000000">
                <a:lumMod val="50000"/>
                <a:lumOff val="50000"/>
              </a:sysClr>
            </a:solidFill>
          </a:ln>
        </p:spPr>
        <p:style>
          <a:lnRef idx="2">
            <a:srgbClr val="4472C4">
              <a:shade val="50000"/>
            </a:srgbClr>
          </a:lnRef>
          <a:fillRef idx="1">
            <a:srgbClr val="4472C4"/>
          </a:fillRef>
          <a:effectRef idx="0">
            <a:srgbClr val="4472C4"/>
          </a:effectRef>
          <a:fontRef idx="minor">
            <a:sysClr val="window" lastClr="FFFFFF"/>
          </a:fontRef>
        </p:style>
        <p:txBody>
          <a:bodyPr rtlCol="0" anchor="ctr">
            <a:normAutofit fontScale="85000" lnSpcReduction="10000"/>
          </a:bodyPr>
          <a:lstStyle/>
          <a:p>
            <a:pPr algn="ctr">
              <a:lnSpc>
                <a:spcPct val="120000"/>
              </a:lnSpc>
            </a:pPr>
            <a:r>
              <a:rPr lang="zh-CN" altLang="en-US" b="1">
                <a:solidFill>
                  <a:schemeClr val="tx1">
                    <a:lumMod val="75000"/>
                    <a:lumOff val="25000"/>
                  </a:schemeClr>
                </a:solidFill>
                <a:latin typeface="BankGothic Md BT" panose="020B0807020203060204" pitchFamily="34" charset="0"/>
                <a:ea typeface="微软雅黑" panose="020B0503020204020204" pitchFamily="34" charset="-122"/>
              </a:rPr>
              <a:t>从攻击者的角度</a:t>
            </a:r>
            <a:endParaRPr lang="en-GB" b="1" dirty="0">
              <a:solidFill>
                <a:schemeClr val="tx1">
                  <a:lumMod val="75000"/>
                  <a:lumOff val="25000"/>
                </a:schemeClr>
              </a:solidFill>
              <a:latin typeface="BankGothic Md BT" panose="020B0807020203060204" pitchFamily="34" charset="0"/>
              <a:ea typeface="微软雅黑" panose="020B0503020204020204" pitchFamily="34" charset="-122"/>
            </a:endParaRPr>
          </a:p>
        </p:txBody>
      </p:sp>
      <p:pic>
        <p:nvPicPr>
          <p:cNvPr id="5" name="图片 4">
            <a:extLst>
              <a:ext uri="{FF2B5EF4-FFF2-40B4-BE49-F238E27FC236}">
                <a16:creationId xmlns:a16="http://schemas.microsoft.com/office/drawing/2014/main" id="{991FD104-19D4-A238-FC9C-5A0799962B85}"/>
              </a:ext>
            </a:extLst>
          </p:cNvPr>
          <p:cNvPicPr>
            <a:picLocks noChangeAspect="1"/>
          </p:cNvPicPr>
          <p:nvPr/>
        </p:nvPicPr>
        <p:blipFill>
          <a:blip r:embed="rId4"/>
          <a:stretch>
            <a:fillRect/>
          </a:stretch>
        </p:blipFill>
        <p:spPr>
          <a:xfrm>
            <a:off x="224054" y="1847094"/>
            <a:ext cx="5098395" cy="2252466"/>
          </a:xfrm>
          <a:prstGeom prst="rect">
            <a:avLst/>
          </a:prstGeom>
        </p:spPr>
      </p:pic>
      <p:pic>
        <p:nvPicPr>
          <p:cNvPr id="7" name="图片 6">
            <a:extLst>
              <a:ext uri="{FF2B5EF4-FFF2-40B4-BE49-F238E27FC236}">
                <a16:creationId xmlns:a16="http://schemas.microsoft.com/office/drawing/2014/main" id="{6D921C73-5D74-5D17-AD8D-EE05F31FE842}"/>
              </a:ext>
            </a:extLst>
          </p:cNvPr>
          <p:cNvPicPr>
            <a:picLocks noChangeAspect="1"/>
          </p:cNvPicPr>
          <p:nvPr/>
        </p:nvPicPr>
        <p:blipFill>
          <a:blip r:embed="rId5"/>
          <a:stretch>
            <a:fillRect/>
          </a:stretch>
        </p:blipFill>
        <p:spPr>
          <a:xfrm>
            <a:off x="6183556" y="1847094"/>
            <a:ext cx="1699407" cy="571550"/>
          </a:xfrm>
          <a:prstGeom prst="rect">
            <a:avLst/>
          </a:prstGeom>
        </p:spPr>
      </p:pic>
      <p:sp>
        <p:nvSpPr>
          <p:cNvPr id="8" name="文本框 7">
            <a:extLst>
              <a:ext uri="{FF2B5EF4-FFF2-40B4-BE49-F238E27FC236}">
                <a16:creationId xmlns:a16="http://schemas.microsoft.com/office/drawing/2014/main" id="{94701732-5849-FADF-1D17-2477D7181998}"/>
              </a:ext>
            </a:extLst>
          </p:cNvPr>
          <p:cNvSpPr txBox="1"/>
          <p:nvPr/>
        </p:nvSpPr>
        <p:spPr>
          <a:xfrm>
            <a:off x="5204459" y="2511662"/>
            <a:ext cx="3810000" cy="923330"/>
          </a:xfrm>
          <a:prstGeom prst="rect">
            <a:avLst/>
          </a:prstGeom>
          <a:noFill/>
        </p:spPr>
        <p:txBody>
          <a:bodyPr wrap="square">
            <a:spAutoFit/>
          </a:bodyPr>
          <a:lstStyle/>
          <a:p>
            <a:pPr algn="ctr"/>
            <a:r>
              <a:rPr lang="zh-CN" altLang="en-US"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攻击者事先不知道子算法的细节</a:t>
            </a:r>
            <a:endParaRPr lang="en-US" altLang="zh-CN"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endParaRPr>
          </a:p>
          <a:p>
            <a:pPr algn="ctr"/>
            <a:r>
              <a:rPr lang="en-US" altLang="zh-CN"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a:t>
            </a:r>
          </a:p>
          <a:p>
            <a:pPr algn="ctr"/>
            <a:r>
              <a:rPr lang="zh-CN" altLang="en-US"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基于</a:t>
            </a:r>
            <a:r>
              <a:rPr lang="en-US" altLang="zh-CN"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(7,4)</a:t>
            </a:r>
            <a:r>
              <a:rPr lang="zh-CN" altLang="en-US"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汉明码矩阵编码</a:t>
            </a:r>
            <a:endParaRPr lang="zh-CN" altLang="en-US"/>
          </a:p>
        </p:txBody>
      </p:sp>
      <p:sp>
        <p:nvSpPr>
          <p:cNvPr id="9" name="文本框 8">
            <a:extLst>
              <a:ext uri="{FF2B5EF4-FFF2-40B4-BE49-F238E27FC236}">
                <a16:creationId xmlns:a16="http://schemas.microsoft.com/office/drawing/2014/main" id="{2EF5B8AD-1999-0F34-A02B-215BB3959ACA}"/>
              </a:ext>
            </a:extLst>
          </p:cNvPr>
          <p:cNvSpPr txBox="1"/>
          <p:nvPr/>
        </p:nvSpPr>
        <p:spPr>
          <a:xfrm>
            <a:off x="5897880" y="4193704"/>
            <a:ext cx="2758439" cy="369332"/>
          </a:xfrm>
          <a:prstGeom prst="rect">
            <a:avLst/>
          </a:prstGeom>
          <a:noFill/>
        </p:spPr>
        <p:txBody>
          <a:bodyPr wrap="square">
            <a:spAutoFit/>
          </a:bodyPr>
          <a:lstStyle/>
          <a:p>
            <a:r>
              <a:rPr lang="zh-CN" altLang="en-US" b="1">
                <a:solidFill>
                  <a:schemeClr val="accent1"/>
                </a:solidFill>
                <a:latin typeface="华文中宋" panose="02010600040101010101" pitchFamily="2" charset="-122"/>
                <a:ea typeface="华文中宋" panose="02010600040101010101" pitchFamily="2" charset="-122"/>
                <a:cs typeface="Times New Roman" panose="02020603050405020304" pitchFamily="18" charset="0"/>
                <a:sym typeface="+mn-ea"/>
              </a:rPr>
              <a:t>无法破解</a:t>
            </a:r>
            <a:r>
              <a:rPr lang="zh-CN" altLang="en-US"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每个单独图像</a:t>
            </a:r>
            <a:endParaRPr lang="zh-CN" altLang="en-US"/>
          </a:p>
        </p:txBody>
      </p:sp>
      <p:cxnSp>
        <p:nvCxnSpPr>
          <p:cNvPr id="11" name="直接箭头连接符 10">
            <a:extLst>
              <a:ext uri="{FF2B5EF4-FFF2-40B4-BE49-F238E27FC236}">
                <a16:creationId xmlns:a16="http://schemas.microsoft.com/office/drawing/2014/main" id="{72F1ECD5-CDB7-7075-1568-91983CFAA951}"/>
              </a:ext>
            </a:extLst>
          </p:cNvPr>
          <p:cNvCxnSpPr>
            <a:cxnSpLocks/>
          </p:cNvCxnSpPr>
          <p:nvPr/>
        </p:nvCxnSpPr>
        <p:spPr>
          <a:xfrm>
            <a:off x="7109459" y="3569024"/>
            <a:ext cx="0" cy="513508"/>
          </a:xfrm>
          <a:prstGeom prst="straightConnector1">
            <a:avLst/>
          </a:prstGeom>
          <a:ln w="19050">
            <a:tailEnd type="stealth" w="lg"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7715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任意多边形: 形状 49"/>
          <p:cNvSpPr/>
          <p:nvPr/>
        </p:nvSpPr>
        <p:spPr>
          <a:xfrm>
            <a:off x="-13487" y="0"/>
            <a:ext cx="5762534" cy="5143500"/>
          </a:xfrm>
          <a:custGeom>
            <a:avLst/>
            <a:gdLst>
              <a:gd name="connsiteX0" fmla="*/ 0 w 5762534"/>
              <a:gd name="connsiteY0" fmla="*/ 0 h 5143500"/>
              <a:gd name="connsiteX1" fmla="*/ 3533084 w 5762534"/>
              <a:gd name="connsiteY1" fmla="*/ 0 h 5143500"/>
              <a:gd name="connsiteX2" fmla="*/ 5762534 w 5762534"/>
              <a:gd name="connsiteY2" fmla="*/ 5143500 h 5143500"/>
              <a:gd name="connsiteX3" fmla="*/ 0 w 5762534"/>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62534" h="5143500">
                <a:moveTo>
                  <a:pt x="0" y="0"/>
                </a:moveTo>
                <a:lnTo>
                  <a:pt x="3533084" y="0"/>
                </a:lnTo>
                <a:lnTo>
                  <a:pt x="5762534" y="5143500"/>
                </a:lnTo>
                <a:lnTo>
                  <a:pt x="0" y="5143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1048601" name="矩形 92"/>
          <p:cNvSpPr/>
          <p:nvPr/>
        </p:nvSpPr>
        <p:spPr>
          <a:xfrm>
            <a:off x="282956" y="749128"/>
            <a:ext cx="8576818" cy="36452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grpSp>
        <p:nvGrpSpPr>
          <p:cNvPr id="51" name="组合 1"/>
          <p:cNvGrpSpPr/>
          <p:nvPr/>
        </p:nvGrpSpPr>
        <p:grpSpPr>
          <a:xfrm>
            <a:off x="3575685" y="1971673"/>
            <a:ext cx="2031365" cy="1200219"/>
            <a:chOff x="5600" y="3185"/>
            <a:chExt cx="3199" cy="1890"/>
          </a:xfrm>
        </p:grpSpPr>
        <p:sp>
          <p:nvSpPr>
            <p:cNvPr id="1048602" name="文本框 5"/>
            <p:cNvSpPr txBox="1">
              <a:spLocks noChangeArrowheads="1"/>
            </p:cNvSpPr>
            <p:nvPr/>
          </p:nvSpPr>
          <p:spPr bwMode="auto">
            <a:xfrm>
              <a:off x="5600" y="3185"/>
              <a:ext cx="3199" cy="1890"/>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685800" fontAlgn="base">
                <a:spcBef>
                  <a:spcPct val="0"/>
                </a:spcBef>
                <a:spcAft>
                  <a:spcPct val="0"/>
                </a:spcAft>
              </a:pPr>
              <a:r>
                <a:rPr lang="zh-CN" altLang="en-US" sz="3600" b="1">
                  <a:solidFill>
                    <a:schemeClr val="accent1">
                      <a:lumMod val="75000"/>
                    </a:schemeClr>
                  </a:solidFill>
                  <a:latin typeface="微软雅黑" panose="020B0503020204020204" pitchFamily="34" charset="-122"/>
                  <a:ea typeface="微软雅黑" panose="020B0503020204020204" pitchFamily="34" charset="-122"/>
                </a:rPr>
                <a:t>实验原理</a:t>
              </a:r>
            </a:p>
            <a:p>
              <a:pPr marL="0" marR="0" lvl="0" indent="0" algn="ctr" defTabSz="685800" rtl="0" eaLnBrk="1" fontAlgn="base" latinLnBrk="0" hangingPunct="1">
                <a:lnSpc>
                  <a:spcPct val="100000"/>
                </a:lnSpc>
                <a:spcBef>
                  <a:spcPct val="0"/>
                </a:spcBef>
                <a:spcAft>
                  <a:spcPct val="0"/>
                </a:spcAft>
                <a:buClrTx/>
                <a:buSzTx/>
                <a:buFontTx/>
                <a:buNone/>
              </a:pPr>
              <a:endParaRPr kumimoji="0" lang="zh-CN" altLang="en-US" sz="36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endParaRPr>
            </a:p>
          </p:txBody>
        </p:sp>
        <p:cxnSp>
          <p:nvCxnSpPr>
            <p:cNvPr id="3145729" name="直接连接符 98"/>
            <p:cNvCxnSpPr/>
            <p:nvPr/>
          </p:nvCxnSpPr>
          <p:spPr>
            <a:xfrm>
              <a:off x="7029" y="4440"/>
              <a:ext cx="34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603" name="矩形: 圆角 1"/>
            <p:cNvSpPr/>
            <p:nvPr/>
          </p:nvSpPr>
          <p:spPr>
            <a:xfrm>
              <a:off x="6260" y="4578"/>
              <a:ext cx="1818" cy="42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r>
                <a:rPr kumimoji="0" lang="en-US" altLang="zh-CN" sz="12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rPr>
                <a:t>PART ONE</a:t>
              </a:r>
              <a:endParaRPr kumimoji="0" lang="zh-CN" altLang="en-US" sz="12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pic>
        <p:nvPicPr>
          <p:cNvPr id="2097153" name="图片 4"/>
          <p:cNvPicPr>
            <a:picLocks noChangeAspect="1"/>
          </p:cNvPicPr>
          <p:nvPr/>
        </p:nvPicPr>
        <p:blipFill>
          <a:blip r:embed="rId2" cstate="print"/>
          <a:stretch>
            <a:fillRect/>
          </a:stretch>
        </p:blipFill>
        <p:spPr>
          <a:xfrm>
            <a:off x="3764280" y="1221105"/>
            <a:ext cx="1654810" cy="60134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3069943"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改进</a:t>
            </a:r>
            <a:r>
              <a:rPr lang="en-US" altLang="zh-CN" sz="2400" b="1">
                <a:solidFill>
                  <a:schemeClr val="accent1"/>
                </a:solidFill>
                <a:latin typeface="+mj-ea"/>
                <a:ea typeface="+mj-ea"/>
                <a:cs typeface="Arial" panose="020B0604020202020204" pitchFamily="34" charset="0"/>
              </a:rPr>
              <a:t>2</a:t>
            </a:r>
            <a:r>
              <a:rPr lang="zh-CN" altLang="en-US" sz="2400" b="1">
                <a:solidFill>
                  <a:schemeClr val="accent1"/>
                </a:solidFill>
                <a:latin typeface="+mj-ea"/>
                <a:ea typeface="+mj-ea"/>
                <a:cs typeface="Arial" panose="020B0604020202020204" pitchFamily="34" charset="0"/>
              </a:rPr>
              <a:t>：</a:t>
            </a:r>
            <a:r>
              <a:rPr lang="en-US" altLang="zh-CN" sz="2400" b="1">
                <a:solidFill>
                  <a:schemeClr val="accent1"/>
                </a:solidFill>
                <a:latin typeface="+mj-ea"/>
                <a:ea typeface="+mj-ea"/>
                <a:cs typeface="Arial" panose="020B0604020202020204" pitchFamily="34" charset="0"/>
              </a:rPr>
              <a:t>N</a:t>
            </a:r>
            <a:r>
              <a:rPr lang="zh-CN" altLang="en-US" sz="2400" b="1">
                <a:solidFill>
                  <a:schemeClr val="accent1"/>
                </a:solidFill>
                <a:latin typeface="+mj-ea"/>
                <a:ea typeface="+mj-ea"/>
                <a:cs typeface="Arial" panose="020B0604020202020204" pitchFamily="34" charset="0"/>
              </a:rPr>
              <a:t>幅共享图像</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E6BE017-BC6F-7CED-2DB6-7914EC2E72C8}"/>
              </a:ext>
            </a:extLst>
          </p:cNvPr>
          <p:cNvSpPr txBox="1"/>
          <p:nvPr/>
        </p:nvSpPr>
        <p:spPr>
          <a:xfrm>
            <a:off x="701040" y="1147101"/>
            <a:ext cx="4518660" cy="369332"/>
          </a:xfrm>
          <a:prstGeom prst="rect">
            <a:avLst/>
          </a:prstGeom>
          <a:noFill/>
        </p:spPr>
        <p:txBody>
          <a:bodyPr wrap="square">
            <a:spAutoFit/>
          </a:bodyPr>
          <a:lstStyle/>
          <a:p>
            <a:r>
              <a:rPr lang="zh-CN" altLang="en-US"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文献中算法只产生了两幅共享图像</a:t>
            </a:r>
            <a:endParaRPr lang="en-US" altLang="zh-CN"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endParaRPr>
          </a:p>
        </p:txBody>
      </p:sp>
      <p:sp>
        <p:nvSpPr>
          <p:cNvPr id="3" name="文本框 2">
            <a:extLst>
              <a:ext uri="{FF2B5EF4-FFF2-40B4-BE49-F238E27FC236}">
                <a16:creationId xmlns:a16="http://schemas.microsoft.com/office/drawing/2014/main" id="{2DCD2C75-9352-11A9-5467-3724D5A40E97}"/>
              </a:ext>
            </a:extLst>
          </p:cNvPr>
          <p:cNvSpPr txBox="1"/>
          <p:nvPr/>
        </p:nvSpPr>
        <p:spPr>
          <a:xfrm>
            <a:off x="701040" y="1840723"/>
            <a:ext cx="6637020" cy="369332"/>
          </a:xfrm>
          <a:prstGeom prst="rect">
            <a:avLst/>
          </a:prstGeom>
          <a:noFill/>
        </p:spPr>
        <p:txBody>
          <a:bodyPr wrap="square">
            <a:spAutoFit/>
          </a:bodyPr>
          <a:lstStyle/>
          <a:p>
            <a:r>
              <a:rPr lang="zh-CN" altLang="en-US"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我们可以使用“链式反应”的思想，来完成从</a:t>
            </a:r>
            <a:r>
              <a:rPr lang="en-US" altLang="zh-CN" b="1">
                <a:solidFill>
                  <a:srgbClr val="C00000"/>
                </a:solidFill>
                <a:latin typeface="华文中宋" panose="02010600040101010101" pitchFamily="2" charset="-122"/>
                <a:ea typeface="华文中宋" panose="02010600040101010101" pitchFamily="2" charset="-122"/>
                <a:cs typeface="Times New Roman" panose="02020603050405020304" pitchFamily="18" charset="0"/>
                <a:sym typeface="+mn-ea"/>
              </a:rPr>
              <a:t>2 -&gt; N </a:t>
            </a:r>
            <a:r>
              <a:rPr lang="zh-CN" altLang="en-US"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的普适化</a:t>
            </a:r>
            <a:endParaRPr lang="en-US" altLang="zh-CN"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endParaRPr>
          </a:p>
        </p:txBody>
      </p:sp>
      <p:sp>
        <p:nvSpPr>
          <p:cNvPr id="4" name="文本框 3">
            <a:extLst>
              <a:ext uri="{FF2B5EF4-FFF2-40B4-BE49-F238E27FC236}">
                <a16:creationId xmlns:a16="http://schemas.microsoft.com/office/drawing/2014/main" id="{9D69A4A5-C2B5-11A9-BB69-05B2C32089ED}"/>
              </a:ext>
            </a:extLst>
          </p:cNvPr>
          <p:cNvSpPr txBox="1"/>
          <p:nvPr/>
        </p:nvSpPr>
        <p:spPr>
          <a:xfrm>
            <a:off x="701040" y="2671370"/>
            <a:ext cx="6637020" cy="923330"/>
          </a:xfrm>
          <a:prstGeom prst="rect">
            <a:avLst/>
          </a:prstGeom>
          <a:noFill/>
        </p:spPr>
        <p:txBody>
          <a:bodyPr wrap="square">
            <a:spAutoFit/>
          </a:bodyPr>
          <a:lstStyle/>
          <a:p>
            <a:r>
              <a:rPr lang="zh-CN" altLang="en-US" b="1" u="sng">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改进算法</a:t>
            </a:r>
            <a:r>
              <a:rPr lang="zh-CN" altLang="en-US"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共产生</a:t>
            </a:r>
            <a:r>
              <a:rPr lang="en-US" altLang="zh-CN"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N </a:t>
            </a:r>
            <a:r>
              <a:rPr lang="zh-CN" altLang="en-US"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幅共享图像构成一条图像链，使用第</a:t>
            </a:r>
            <a:r>
              <a:rPr lang="en-US" altLang="zh-CN"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N </a:t>
            </a:r>
            <a:r>
              <a:rPr lang="zh-CN" altLang="en-US"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张图像可以恢复出第</a:t>
            </a:r>
            <a:r>
              <a:rPr lang="en-US" altLang="zh-CN"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N1</a:t>
            </a:r>
            <a:r>
              <a:rPr lang="zh-CN" altLang="en-US"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张图像，使用第</a:t>
            </a:r>
            <a:r>
              <a:rPr lang="en-US" altLang="zh-CN"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N1</a:t>
            </a:r>
            <a:r>
              <a:rPr lang="zh-CN" altLang="en-US"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张图像可以恢复出第</a:t>
            </a:r>
            <a:r>
              <a:rPr lang="en-US" altLang="zh-CN"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N2</a:t>
            </a:r>
            <a:r>
              <a:rPr lang="zh-CN" altLang="en-US"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张图像，以此类推，最后可以得到前</a:t>
            </a:r>
            <a:r>
              <a:rPr lang="en-US" altLang="zh-CN"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N1</a:t>
            </a:r>
            <a:r>
              <a:rPr lang="zh-CN" altLang="en-US"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rPr>
              <a:t>张图像的原图</a:t>
            </a:r>
            <a:endParaRPr lang="en-US" altLang="zh-CN"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730952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3069943"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改进</a:t>
            </a:r>
            <a:r>
              <a:rPr lang="en-US" altLang="zh-CN" sz="2400" b="1">
                <a:solidFill>
                  <a:schemeClr val="accent1"/>
                </a:solidFill>
                <a:latin typeface="+mj-ea"/>
                <a:ea typeface="+mj-ea"/>
                <a:cs typeface="Arial" panose="020B0604020202020204" pitchFamily="34" charset="0"/>
              </a:rPr>
              <a:t>2</a:t>
            </a:r>
            <a:r>
              <a:rPr lang="zh-CN" altLang="en-US" sz="2400" b="1">
                <a:solidFill>
                  <a:schemeClr val="accent1"/>
                </a:solidFill>
                <a:latin typeface="+mj-ea"/>
                <a:ea typeface="+mj-ea"/>
                <a:cs typeface="Arial" panose="020B0604020202020204" pitchFamily="34" charset="0"/>
              </a:rPr>
              <a:t>：</a:t>
            </a:r>
            <a:r>
              <a:rPr lang="en-US" altLang="zh-CN" sz="2400" b="1">
                <a:solidFill>
                  <a:schemeClr val="accent1"/>
                </a:solidFill>
                <a:latin typeface="+mj-ea"/>
                <a:ea typeface="+mj-ea"/>
                <a:cs typeface="Arial" panose="020B0604020202020204" pitchFamily="34" charset="0"/>
              </a:rPr>
              <a:t>N</a:t>
            </a:r>
            <a:r>
              <a:rPr lang="zh-CN" altLang="en-US" sz="2400" b="1">
                <a:solidFill>
                  <a:schemeClr val="accent1"/>
                </a:solidFill>
                <a:latin typeface="+mj-ea"/>
                <a:ea typeface="+mj-ea"/>
                <a:cs typeface="Arial" panose="020B0604020202020204" pitchFamily="34" charset="0"/>
              </a:rPr>
              <a:t>幅共享图像</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5051AC7-42DD-1218-282E-DC12FE9D3DDF}"/>
              </a:ext>
            </a:extLst>
          </p:cNvPr>
          <p:cNvSpPr txBox="1"/>
          <p:nvPr/>
        </p:nvSpPr>
        <p:spPr>
          <a:xfrm>
            <a:off x="4952898" y="712261"/>
            <a:ext cx="4191102" cy="830997"/>
          </a:xfrm>
          <a:prstGeom prst="rect">
            <a:avLst/>
          </a:prstGeom>
          <a:noFill/>
        </p:spPr>
        <p:txBody>
          <a:bodyPr wrap="square">
            <a:spAutoFit/>
          </a:bodyPr>
          <a:lstStyle/>
          <a:p>
            <a:pPr algn="l"/>
            <a:r>
              <a:rPr lang="zh-CN" altLang="en-US" sz="1600"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rPr>
              <a:t>这</a:t>
            </a:r>
            <a:r>
              <a:rPr lang="en-US" altLang="zh-CN" sz="1600"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rPr>
              <a:t>N-1</a:t>
            </a:r>
            <a:r>
              <a:rPr lang="zh-CN" altLang="en-US" sz="1600"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rPr>
              <a:t>张原图是通过其他信息隐藏算法（</a:t>
            </a:r>
            <a:r>
              <a:rPr lang="en-US" altLang="zh-CN" sz="1600"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rPr>
              <a:t>LSB</a:t>
            </a:r>
            <a:r>
              <a:rPr lang="zh-CN" altLang="en-US" sz="1600"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rPr>
              <a:t>、二值图像隐藏法、变换域隐藏法、叠像术等）嵌入了信息之后的图像</a:t>
            </a:r>
          </a:p>
        </p:txBody>
      </p:sp>
      <p:pic>
        <p:nvPicPr>
          <p:cNvPr id="11" name="图片 10">
            <a:extLst>
              <a:ext uri="{FF2B5EF4-FFF2-40B4-BE49-F238E27FC236}">
                <a16:creationId xmlns:a16="http://schemas.microsoft.com/office/drawing/2014/main" id="{0F3A2D37-08B1-C0F8-2687-D3770DD26760}"/>
              </a:ext>
            </a:extLst>
          </p:cNvPr>
          <p:cNvPicPr>
            <a:picLocks noChangeAspect="1"/>
          </p:cNvPicPr>
          <p:nvPr/>
        </p:nvPicPr>
        <p:blipFill>
          <a:blip r:embed="rId3"/>
          <a:stretch>
            <a:fillRect/>
          </a:stretch>
        </p:blipFill>
        <p:spPr>
          <a:xfrm>
            <a:off x="83820" y="908365"/>
            <a:ext cx="4777638" cy="3694115"/>
          </a:xfrm>
          <a:prstGeom prst="rect">
            <a:avLst/>
          </a:prstGeom>
        </p:spPr>
      </p:pic>
      <p:pic>
        <p:nvPicPr>
          <p:cNvPr id="13" name="图片 12">
            <a:extLst>
              <a:ext uri="{FF2B5EF4-FFF2-40B4-BE49-F238E27FC236}">
                <a16:creationId xmlns:a16="http://schemas.microsoft.com/office/drawing/2014/main" id="{FB324117-0365-E1A9-A9BC-61782A7092A6}"/>
              </a:ext>
            </a:extLst>
          </p:cNvPr>
          <p:cNvPicPr>
            <a:picLocks noChangeAspect="1"/>
          </p:cNvPicPr>
          <p:nvPr/>
        </p:nvPicPr>
        <p:blipFill>
          <a:blip r:embed="rId4"/>
          <a:stretch>
            <a:fillRect/>
          </a:stretch>
        </p:blipFill>
        <p:spPr>
          <a:xfrm>
            <a:off x="5848227" y="1741901"/>
            <a:ext cx="2049015" cy="2027042"/>
          </a:xfrm>
          <a:prstGeom prst="rect">
            <a:avLst/>
          </a:prstGeom>
        </p:spPr>
      </p:pic>
      <p:sp>
        <p:nvSpPr>
          <p:cNvPr id="14" name="文本框 13">
            <a:extLst>
              <a:ext uri="{FF2B5EF4-FFF2-40B4-BE49-F238E27FC236}">
                <a16:creationId xmlns:a16="http://schemas.microsoft.com/office/drawing/2014/main" id="{E0FB2469-6835-F3E6-1365-C727A3521704}"/>
              </a:ext>
            </a:extLst>
          </p:cNvPr>
          <p:cNvSpPr txBox="1"/>
          <p:nvPr/>
        </p:nvSpPr>
        <p:spPr>
          <a:xfrm>
            <a:off x="5021478" y="4138851"/>
            <a:ext cx="4191102" cy="584775"/>
          </a:xfrm>
          <a:prstGeom prst="rect">
            <a:avLst/>
          </a:prstGeom>
          <a:noFill/>
        </p:spPr>
        <p:txBody>
          <a:bodyPr wrap="square">
            <a:spAutoFit/>
          </a:bodyPr>
          <a:lstStyle/>
          <a:p>
            <a:pPr algn="l"/>
            <a:r>
              <a:rPr lang="zh-CN" altLang="en-US" sz="1600"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rPr>
              <a:t>通过循环不断矩阵解密，然后用</a:t>
            </a:r>
            <a:r>
              <a:rPr lang="en-US" altLang="zh-CN" sz="1600"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rPr>
              <a:t>LSB</a:t>
            </a:r>
            <a:r>
              <a:rPr lang="zh-CN" altLang="en-US" sz="1600"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rPr>
              <a:t>解密，迭代获取隐藏信息！</a:t>
            </a:r>
          </a:p>
        </p:txBody>
      </p:sp>
    </p:spTree>
    <p:extLst>
      <p:ext uri="{BB962C8B-B14F-4D97-AF65-F5344CB8AC3E}">
        <p14:creationId xmlns:p14="http://schemas.microsoft.com/office/powerpoint/2010/main" val="33848939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3069943"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改进</a:t>
            </a:r>
            <a:r>
              <a:rPr lang="en-US" altLang="zh-CN" sz="2400" b="1">
                <a:solidFill>
                  <a:schemeClr val="accent1"/>
                </a:solidFill>
                <a:latin typeface="+mj-ea"/>
                <a:ea typeface="+mj-ea"/>
                <a:cs typeface="Arial" panose="020B0604020202020204" pitchFamily="34" charset="0"/>
              </a:rPr>
              <a:t>2</a:t>
            </a:r>
            <a:r>
              <a:rPr lang="zh-CN" altLang="en-US" sz="2400" b="1">
                <a:solidFill>
                  <a:schemeClr val="accent1"/>
                </a:solidFill>
                <a:latin typeface="+mj-ea"/>
                <a:ea typeface="+mj-ea"/>
                <a:cs typeface="Arial" panose="020B0604020202020204" pitchFamily="34" charset="0"/>
              </a:rPr>
              <a:t>：</a:t>
            </a:r>
            <a:r>
              <a:rPr lang="en-US" altLang="zh-CN" sz="2400" b="1">
                <a:solidFill>
                  <a:schemeClr val="accent1"/>
                </a:solidFill>
                <a:latin typeface="+mj-ea"/>
                <a:ea typeface="+mj-ea"/>
                <a:cs typeface="Arial" panose="020B0604020202020204" pitchFamily="34" charset="0"/>
              </a:rPr>
              <a:t>N</a:t>
            </a:r>
            <a:r>
              <a:rPr lang="zh-CN" altLang="en-US" sz="2400" b="1">
                <a:solidFill>
                  <a:schemeClr val="accent1"/>
                </a:solidFill>
                <a:latin typeface="+mj-ea"/>
                <a:ea typeface="+mj-ea"/>
                <a:cs typeface="Arial" panose="020B0604020202020204" pitchFamily="34" charset="0"/>
              </a:rPr>
              <a:t>幅共享图像</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88EAB94C-3428-477C-2787-45FACBF208CA}"/>
              </a:ext>
            </a:extLst>
          </p:cNvPr>
          <p:cNvSpPr txBox="1"/>
          <p:nvPr/>
        </p:nvSpPr>
        <p:spPr>
          <a:xfrm>
            <a:off x="2285898" y="680406"/>
            <a:ext cx="4313022" cy="584775"/>
          </a:xfrm>
          <a:prstGeom prst="rect">
            <a:avLst/>
          </a:prstGeom>
          <a:noFill/>
        </p:spPr>
        <p:txBody>
          <a:bodyPr wrap="square">
            <a:spAutoFit/>
          </a:bodyPr>
          <a:lstStyle/>
          <a:p>
            <a:pPr algn="l"/>
            <a:r>
              <a:rPr lang="zh-CN" altLang="en-US" sz="1600"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rPr>
              <a:t>上面采用的是本文算法嵌套别的隐藏算法，如果本文算法里面继续嵌套本文算法会发生什么</a:t>
            </a:r>
            <a:r>
              <a:rPr lang="en-US" altLang="zh-CN" sz="1600"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rPr>
              <a:t>?</a:t>
            </a:r>
            <a:endParaRPr lang="zh-CN" altLang="en-US" sz="1600" b="1">
              <a:solidFill>
                <a:schemeClr val="tx1">
                  <a:lumMod val="75000"/>
                  <a:lumOff val="25000"/>
                </a:schemeClr>
              </a:solidFill>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454EE5AB-A5B9-8828-5CFA-6EE57BC2945F}"/>
              </a:ext>
            </a:extLst>
          </p:cNvPr>
          <p:cNvPicPr>
            <a:picLocks noChangeAspect="1"/>
          </p:cNvPicPr>
          <p:nvPr/>
        </p:nvPicPr>
        <p:blipFill>
          <a:blip r:embed="rId3"/>
          <a:stretch>
            <a:fillRect/>
          </a:stretch>
        </p:blipFill>
        <p:spPr>
          <a:xfrm>
            <a:off x="1560020" y="1447800"/>
            <a:ext cx="6145880" cy="3523320"/>
          </a:xfrm>
          <a:prstGeom prst="rect">
            <a:avLst/>
          </a:prstGeom>
        </p:spPr>
      </p:pic>
    </p:spTree>
    <p:extLst>
      <p:ext uri="{BB962C8B-B14F-4D97-AF65-F5344CB8AC3E}">
        <p14:creationId xmlns:p14="http://schemas.microsoft.com/office/powerpoint/2010/main" val="2159558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3069943"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改进</a:t>
            </a:r>
            <a:r>
              <a:rPr lang="en-US" altLang="zh-CN" sz="2400" b="1">
                <a:solidFill>
                  <a:schemeClr val="accent1"/>
                </a:solidFill>
                <a:latin typeface="+mj-ea"/>
                <a:ea typeface="+mj-ea"/>
                <a:cs typeface="Arial" panose="020B0604020202020204" pitchFamily="34" charset="0"/>
              </a:rPr>
              <a:t>2</a:t>
            </a:r>
            <a:r>
              <a:rPr lang="zh-CN" altLang="en-US" sz="2400" b="1">
                <a:solidFill>
                  <a:schemeClr val="accent1"/>
                </a:solidFill>
                <a:latin typeface="+mj-ea"/>
                <a:ea typeface="+mj-ea"/>
                <a:cs typeface="Arial" panose="020B0604020202020204" pitchFamily="34" charset="0"/>
              </a:rPr>
              <a:t>：</a:t>
            </a:r>
            <a:r>
              <a:rPr lang="en-US" altLang="zh-CN" sz="2400" b="1">
                <a:solidFill>
                  <a:schemeClr val="accent1"/>
                </a:solidFill>
                <a:latin typeface="+mj-ea"/>
                <a:ea typeface="+mj-ea"/>
                <a:cs typeface="Arial" panose="020B0604020202020204" pitchFamily="34" charset="0"/>
              </a:rPr>
              <a:t>N</a:t>
            </a:r>
            <a:r>
              <a:rPr lang="zh-CN" altLang="en-US" sz="2400" b="1">
                <a:solidFill>
                  <a:schemeClr val="accent1"/>
                </a:solidFill>
                <a:latin typeface="+mj-ea"/>
                <a:ea typeface="+mj-ea"/>
                <a:cs typeface="Arial" panose="020B0604020202020204" pitchFamily="34" charset="0"/>
              </a:rPr>
              <a:t>幅共享图像</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B7882211-1548-CA23-B1DE-A4F94879E97C}"/>
              </a:ext>
            </a:extLst>
          </p:cNvPr>
          <p:cNvPicPr>
            <a:picLocks noChangeAspect="1"/>
          </p:cNvPicPr>
          <p:nvPr/>
        </p:nvPicPr>
        <p:blipFill>
          <a:blip r:embed="rId3"/>
          <a:stretch>
            <a:fillRect/>
          </a:stretch>
        </p:blipFill>
        <p:spPr>
          <a:xfrm>
            <a:off x="119594" y="1179196"/>
            <a:ext cx="4321379" cy="3307079"/>
          </a:xfrm>
          <a:prstGeom prst="rect">
            <a:avLst/>
          </a:prstGeom>
        </p:spPr>
      </p:pic>
      <p:pic>
        <p:nvPicPr>
          <p:cNvPr id="5" name="图片 4">
            <a:extLst>
              <a:ext uri="{FF2B5EF4-FFF2-40B4-BE49-F238E27FC236}">
                <a16:creationId xmlns:a16="http://schemas.microsoft.com/office/drawing/2014/main" id="{7F9A20AD-C2C6-C612-A2A4-C1D5B483C2BB}"/>
              </a:ext>
            </a:extLst>
          </p:cNvPr>
          <p:cNvPicPr>
            <a:picLocks noChangeAspect="1"/>
          </p:cNvPicPr>
          <p:nvPr/>
        </p:nvPicPr>
        <p:blipFill>
          <a:blip r:embed="rId4"/>
          <a:stretch>
            <a:fillRect/>
          </a:stretch>
        </p:blipFill>
        <p:spPr>
          <a:xfrm>
            <a:off x="4572000" y="1179196"/>
            <a:ext cx="4486918" cy="2638664"/>
          </a:xfrm>
          <a:prstGeom prst="rect">
            <a:avLst/>
          </a:prstGeom>
        </p:spPr>
      </p:pic>
      <p:sp>
        <p:nvSpPr>
          <p:cNvPr id="6" name="文本框 5">
            <a:extLst>
              <a:ext uri="{FF2B5EF4-FFF2-40B4-BE49-F238E27FC236}">
                <a16:creationId xmlns:a16="http://schemas.microsoft.com/office/drawing/2014/main" id="{93D813E4-6C1C-EBD3-162C-2BF696537C01}"/>
              </a:ext>
            </a:extLst>
          </p:cNvPr>
          <p:cNvSpPr txBox="1"/>
          <p:nvPr/>
        </p:nvSpPr>
        <p:spPr>
          <a:xfrm>
            <a:off x="1945004" y="722206"/>
            <a:ext cx="670560" cy="369332"/>
          </a:xfrm>
          <a:prstGeom prst="rect">
            <a:avLst/>
          </a:prstGeom>
          <a:noFill/>
        </p:spPr>
        <p:txBody>
          <a:bodyPr wrap="square">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嵌入</a:t>
            </a:r>
            <a:endParaRPr lang="zh-CN" altLang="en-US"/>
          </a:p>
        </p:txBody>
      </p:sp>
      <p:sp>
        <p:nvSpPr>
          <p:cNvPr id="7" name="文本框 6">
            <a:extLst>
              <a:ext uri="{FF2B5EF4-FFF2-40B4-BE49-F238E27FC236}">
                <a16:creationId xmlns:a16="http://schemas.microsoft.com/office/drawing/2014/main" id="{E668DEE8-0DCD-6ACA-EBB8-3CA0EAAB1A7F}"/>
              </a:ext>
            </a:extLst>
          </p:cNvPr>
          <p:cNvSpPr txBox="1"/>
          <p:nvPr/>
        </p:nvSpPr>
        <p:spPr>
          <a:xfrm>
            <a:off x="6480179" y="722206"/>
            <a:ext cx="670560" cy="369332"/>
          </a:xfrm>
          <a:prstGeom prst="rect">
            <a:avLst/>
          </a:prstGeom>
          <a:noFill/>
        </p:spPr>
        <p:txBody>
          <a:bodyPr wrap="square">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rPr>
              <a:t>提取</a:t>
            </a:r>
            <a:endParaRPr lang="zh-CN" altLang="en-US"/>
          </a:p>
        </p:txBody>
      </p:sp>
      <p:grpSp>
        <p:nvGrpSpPr>
          <p:cNvPr id="11" name="组合 10">
            <a:extLst>
              <a:ext uri="{FF2B5EF4-FFF2-40B4-BE49-F238E27FC236}">
                <a16:creationId xmlns:a16="http://schemas.microsoft.com/office/drawing/2014/main" id="{4FA24B96-9327-7CB5-BA3D-8F4C4B241249}"/>
              </a:ext>
            </a:extLst>
          </p:cNvPr>
          <p:cNvGrpSpPr/>
          <p:nvPr/>
        </p:nvGrpSpPr>
        <p:grpSpPr>
          <a:xfrm>
            <a:off x="5261487" y="3905518"/>
            <a:ext cx="3158613" cy="1134634"/>
            <a:chOff x="5261487" y="3905518"/>
            <a:chExt cx="3158613" cy="1134634"/>
          </a:xfrm>
        </p:grpSpPr>
        <p:pic>
          <p:nvPicPr>
            <p:cNvPr id="8" name="图片 7">
              <a:extLst>
                <a:ext uri="{FF2B5EF4-FFF2-40B4-BE49-F238E27FC236}">
                  <a16:creationId xmlns:a16="http://schemas.microsoft.com/office/drawing/2014/main" id="{34E153FD-50B7-4AE0-8BA6-E31880889484}"/>
                </a:ext>
              </a:extLst>
            </p:cNvPr>
            <p:cNvPicPr>
              <a:picLocks noChangeAspect="1"/>
            </p:cNvPicPr>
            <p:nvPr/>
          </p:nvPicPr>
          <p:blipFill>
            <a:blip r:embed="rId5"/>
            <a:stretch>
              <a:fillRect/>
            </a:stretch>
          </p:blipFill>
          <p:spPr>
            <a:xfrm>
              <a:off x="5261487" y="3905518"/>
              <a:ext cx="1146933" cy="1134634"/>
            </a:xfrm>
            <a:prstGeom prst="rect">
              <a:avLst/>
            </a:prstGeom>
          </p:spPr>
        </p:pic>
        <p:sp>
          <p:nvSpPr>
            <p:cNvPr id="10" name="文本框 9">
              <a:extLst>
                <a:ext uri="{FF2B5EF4-FFF2-40B4-BE49-F238E27FC236}">
                  <a16:creationId xmlns:a16="http://schemas.microsoft.com/office/drawing/2014/main" id="{67B72428-61CF-7127-09DB-CAF197ADECD1}"/>
                </a:ext>
              </a:extLst>
            </p:cNvPr>
            <p:cNvSpPr txBox="1"/>
            <p:nvPr/>
          </p:nvSpPr>
          <p:spPr>
            <a:xfrm>
              <a:off x="6480179" y="4236628"/>
              <a:ext cx="1939921" cy="369332"/>
            </a:xfrm>
            <a:prstGeom prst="rect">
              <a:avLst/>
            </a:prstGeom>
            <a:noFill/>
          </p:spPr>
          <p:txBody>
            <a:bodyPr wrap="square">
              <a:spAutoFit/>
            </a:bodyPr>
            <a:lstStyle/>
            <a:p>
              <a:r>
                <a:rPr lang="zh-CN" altLang="en-US">
                  <a:solidFill>
                    <a:schemeClr val="bg2">
                      <a:lumMod val="25000"/>
                    </a:schemeClr>
                  </a:solidFill>
                  <a:latin typeface="微软雅黑" panose="020B0503020204020204" pitchFamily="34" charset="-122"/>
                  <a:ea typeface="微软雅黑" panose="020B0503020204020204" pitchFamily="34" charset="-122"/>
                </a:rPr>
                <a:t>结果同样正确</a:t>
              </a:r>
              <a:endParaRPr lang="zh-CN" altLang="en-US"/>
            </a:p>
          </p:txBody>
        </p:sp>
      </p:grpSp>
    </p:spTree>
    <p:extLst>
      <p:ext uri="{BB962C8B-B14F-4D97-AF65-F5344CB8AC3E}">
        <p14:creationId xmlns:p14="http://schemas.microsoft.com/office/powerpoint/2010/main" val="595722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5" name="任意多边形: 形状 49"/>
          <p:cNvSpPr/>
          <p:nvPr/>
        </p:nvSpPr>
        <p:spPr>
          <a:xfrm>
            <a:off x="-13487" y="0"/>
            <a:ext cx="5762534" cy="5143500"/>
          </a:xfrm>
          <a:custGeom>
            <a:avLst/>
            <a:gdLst>
              <a:gd name="connsiteX0" fmla="*/ 0 w 5762534"/>
              <a:gd name="connsiteY0" fmla="*/ 0 h 5143500"/>
              <a:gd name="connsiteX1" fmla="*/ 3533084 w 5762534"/>
              <a:gd name="connsiteY1" fmla="*/ 0 h 5143500"/>
              <a:gd name="connsiteX2" fmla="*/ 5762534 w 5762534"/>
              <a:gd name="connsiteY2" fmla="*/ 5143500 h 5143500"/>
              <a:gd name="connsiteX3" fmla="*/ 0 w 5762534"/>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62534" h="5143500">
                <a:moveTo>
                  <a:pt x="0" y="0"/>
                </a:moveTo>
                <a:lnTo>
                  <a:pt x="3533084" y="0"/>
                </a:lnTo>
                <a:lnTo>
                  <a:pt x="5762534" y="5143500"/>
                </a:lnTo>
                <a:lnTo>
                  <a:pt x="0" y="5143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1048946" name="矩形 92"/>
          <p:cNvSpPr/>
          <p:nvPr/>
        </p:nvSpPr>
        <p:spPr>
          <a:xfrm>
            <a:off x="283591" y="749128"/>
            <a:ext cx="8576818"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1048947" name="矩形 23"/>
          <p:cNvSpPr/>
          <p:nvPr/>
        </p:nvSpPr>
        <p:spPr>
          <a:xfrm>
            <a:off x="1794133" y="1053657"/>
            <a:ext cx="5474457" cy="1717040"/>
          </a:xfrm>
          <a:prstGeom prst="rect">
            <a:avLst/>
          </a:prstGeom>
        </p:spPr>
        <p:txBody>
          <a:bodyPr wrap="square">
            <a:spAutoFit/>
          </a:bodyPr>
          <a:lstStyle/>
          <a:p>
            <a:pPr algn="ctr">
              <a:lnSpc>
                <a:spcPct val="150000"/>
              </a:lnSpc>
            </a:pPr>
            <a:r>
              <a:rPr lang="en-US" altLang="zh-CN" sz="72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THANKS!</a:t>
            </a:r>
          </a:p>
        </p:txBody>
      </p:sp>
      <p:sp>
        <p:nvSpPr>
          <p:cNvPr id="1048948" name="矩形 25"/>
          <p:cNvSpPr/>
          <p:nvPr/>
        </p:nvSpPr>
        <p:spPr>
          <a:xfrm>
            <a:off x="1388540" y="2694662"/>
            <a:ext cx="6367263" cy="1198880"/>
          </a:xfrm>
          <a:prstGeom prst="rect">
            <a:avLst/>
          </a:prstGeom>
        </p:spPr>
        <p:txBody>
          <a:bodyPr wrap="square">
            <a:spAutoFit/>
          </a:bodyPr>
          <a:lstStyle/>
          <a:p>
            <a:pPr algn="ctr">
              <a:lnSpc>
                <a:spcPct val="150000"/>
              </a:lnSpc>
            </a:pPr>
            <a:r>
              <a:rPr lang="zh-CN" altLang="en-US" sz="4800" b="1" dirty="0">
                <a:solidFill>
                  <a:schemeClr val="accent1"/>
                </a:solidFill>
                <a:latin typeface="黑体" panose="02010609060101010101" charset="-122"/>
                <a:ea typeface="黑体" panose="02010609060101010101" charset="-122"/>
              </a:rPr>
              <a:t>请各位老师批评指正！</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2031325"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lang="zh-CN" altLang="en-US" sz="2400" b="1">
                <a:solidFill>
                  <a:schemeClr val="accent1"/>
                </a:solidFill>
                <a:latin typeface="+mj-ea"/>
                <a:ea typeface="+mj-ea"/>
                <a:cs typeface="Arial" panose="020B0604020202020204" pitchFamily="34" charset="0"/>
              </a:rPr>
              <a:t>可逆信息隐藏</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09158CC0-ED32-CC69-EA69-CEFCEB91D87D}"/>
              </a:ext>
            </a:extLst>
          </p:cNvPr>
          <p:cNvSpPr txBox="1"/>
          <p:nvPr/>
        </p:nvSpPr>
        <p:spPr>
          <a:xfrm>
            <a:off x="805294" y="959873"/>
            <a:ext cx="6599959" cy="2554545"/>
          </a:xfrm>
          <a:prstGeom prst="rect">
            <a:avLst/>
          </a:prstGeom>
          <a:noFill/>
        </p:spPr>
        <p:txBody>
          <a:bodyPr wrap="square">
            <a:spAutoFit/>
          </a:bodyPr>
          <a:lstStyle/>
          <a:p>
            <a:pPr marL="285750" indent="-285750" algn="l">
              <a:buFont typeface="Arial" panose="020B0604020202020204" pitchFamily="34" charset="0"/>
              <a:buChar char="•"/>
            </a:pPr>
            <a:r>
              <a:rPr lang="en-US" altLang="zh-CN" sz="1600" i="0" u="none" strike="noStrike" baseline="0">
                <a:latin typeface="华文中宋" panose="02010600040101010101" pitchFamily="2" charset="-122"/>
                <a:ea typeface="华文中宋" panose="02010600040101010101" pitchFamily="2" charset="-122"/>
              </a:rPr>
              <a:t>1998 </a:t>
            </a:r>
            <a:r>
              <a:rPr lang="zh-CN" altLang="en-US" sz="1600" i="0" u="none" strike="noStrike" baseline="0">
                <a:latin typeface="华文中宋" panose="02010600040101010101" pitchFamily="2" charset="-122"/>
                <a:ea typeface="华文中宋" panose="02010600040101010101" pitchFamily="2" charset="-122"/>
              </a:rPr>
              <a:t>年</a:t>
            </a:r>
            <a:r>
              <a:rPr lang="en-US" altLang="zh-CN" sz="1600" i="0" u="none" strike="noStrike" baseline="0">
                <a:latin typeface="华文中宋" panose="02010600040101010101" pitchFamily="2" charset="-122"/>
                <a:ea typeface="华文中宋" panose="02010600040101010101" pitchFamily="2" charset="-122"/>
              </a:rPr>
              <a:t>Crandall</a:t>
            </a:r>
            <a:r>
              <a:rPr lang="zh-CN" altLang="en-US" sz="1600" i="0" u="none" strike="noStrike" baseline="0">
                <a:latin typeface="华文中宋" panose="02010600040101010101" pitchFamily="2" charset="-122"/>
                <a:ea typeface="华文中宋" panose="02010600040101010101" pitchFamily="2" charset="-122"/>
              </a:rPr>
              <a:t>最先提出矩阵编码方法首先依序在图像中选取</a:t>
            </a:r>
            <a:r>
              <a:rPr lang="en-US" altLang="zh-CN" sz="1600" i="0" u="none" strike="noStrike" baseline="0">
                <a:latin typeface="华文中宋" panose="02010600040101010101" pitchFamily="2" charset="-122"/>
                <a:ea typeface="华文中宋" panose="02010600040101010101" pitchFamily="2" charset="-122"/>
              </a:rPr>
              <a:t>n </a:t>
            </a:r>
            <a:r>
              <a:rPr lang="zh-CN" altLang="en-US" sz="1600" i="0" u="none" strike="noStrike" baseline="0">
                <a:latin typeface="华文中宋" panose="02010600040101010101" pitchFamily="2" charset="-122"/>
                <a:ea typeface="华文中宋" panose="02010600040101010101" pitchFamily="2" charset="-122"/>
              </a:rPr>
              <a:t>个像素，然后根据要嵌入的</a:t>
            </a:r>
            <a:r>
              <a:rPr lang="en-US" altLang="zh-CN" sz="1600" i="0" u="none" strike="noStrike" baseline="0">
                <a:latin typeface="华文中宋" panose="02010600040101010101" pitchFamily="2" charset="-122"/>
                <a:ea typeface="华文中宋" panose="02010600040101010101" pitchFamily="2" charset="-122"/>
              </a:rPr>
              <a:t>k </a:t>
            </a:r>
            <a:r>
              <a:rPr lang="zh-CN" altLang="en-US" sz="1600" i="0" u="none" strike="noStrike" baseline="0">
                <a:latin typeface="华文中宋" panose="02010600040101010101" pitchFamily="2" charset="-122"/>
                <a:ea typeface="华文中宋" panose="02010600040101010101" pitchFamily="2" charset="-122"/>
              </a:rPr>
              <a:t>位秘密数据，选取其中一个像素，使之加减</a:t>
            </a:r>
            <a:r>
              <a:rPr lang="en-US" altLang="zh-CN" sz="1600" i="0" u="none" strike="noStrike" baseline="0">
                <a:latin typeface="华文中宋" panose="02010600040101010101" pitchFamily="2" charset="-122"/>
                <a:ea typeface="华文中宋" panose="02010600040101010101" pitchFamily="2" charset="-122"/>
              </a:rPr>
              <a:t>1 </a:t>
            </a:r>
            <a:r>
              <a:rPr lang="zh-CN" altLang="en-US" sz="1600" i="0" u="none" strike="noStrike" baseline="0">
                <a:latin typeface="华文中宋" panose="02010600040101010101" pitchFamily="2" charset="-122"/>
                <a:ea typeface="华文中宋" panose="02010600040101010101" pitchFamily="2" charset="-122"/>
              </a:rPr>
              <a:t>或者保持不变来实现信息隐藏。特点：操作简单，效果满意</a:t>
            </a:r>
            <a:r>
              <a:rPr lang="en-US" altLang="zh-CN" sz="1600" i="0" u="none" strike="noStrike" baseline="0">
                <a:latin typeface="华文中宋" panose="02010600040101010101" pitchFamily="2" charset="-122"/>
                <a:ea typeface="华文中宋" panose="02010600040101010101" pitchFamily="2" charset="-122"/>
              </a:rPr>
              <a:t>.</a:t>
            </a:r>
            <a:endParaRPr lang="zh-CN" altLang="en-US" sz="1600" i="0" u="none" strike="noStrike" baseline="0">
              <a:latin typeface="华文中宋" panose="02010600040101010101" pitchFamily="2" charset="-122"/>
              <a:ea typeface="华文中宋" panose="02010600040101010101" pitchFamily="2" charset="-122"/>
            </a:endParaRPr>
          </a:p>
          <a:p>
            <a:pPr marL="285750" indent="-285750" algn="l">
              <a:buFont typeface="Arial" panose="020B0604020202020204" pitchFamily="34" charset="0"/>
              <a:buChar char="•"/>
            </a:pPr>
            <a:endParaRPr lang="zh-CN" altLang="en-US" sz="1600" i="0" u="none" strike="noStrike" baseline="0">
              <a:latin typeface="华文中宋" panose="02010600040101010101" pitchFamily="2" charset="-122"/>
              <a:ea typeface="华文中宋" panose="02010600040101010101" pitchFamily="2" charset="-122"/>
            </a:endParaRPr>
          </a:p>
          <a:p>
            <a:pPr marL="285750" indent="-285750" algn="l">
              <a:buFont typeface="Arial" panose="020B0604020202020204" pitchFamily="34" charset="0"/>
              <a:buChar char="•"/>
            </a:pPr>
            <a:r>
              <a:rPr lang="en-US" altLang="zh-CN" sz="1600" i="0" u="none" strike="noStrike" baseline="0">
                <a:latin typeface="华文中宋" panose="02010600040101010101" pitchFamily="2" charset="-122"/>
                <a:ea typeface="华文中宋" panose="02010600040101010101" pitchFamily="2" charset="-122"/>
              </a:rPr>
              <a:t>2016 </a:t>
            </a:r>
            <a:r>
              <a:rPr lang="zh-CN" altLang="en-US" sz="1600" i="0" u="none" strike="noStrike" baseline="0">
                <a:latin typeface="华文中宋" panose="02010600040101010101" pitchFamily="2" charset="-122"/>
                <a:ea typeface="华文中宋" panose="02010600040101010101" pitchFamily="2" charset="-122"/>
              </a:rPr>
              <a:t>年</a:t>
            </a:r>
            <a:r>
              <a:rPr lang="en-US" altLang="zh-CN" sz="1600" i="0" u="none" strike="noStrike" baseline="0">
                <a:latin typeface="华文中宋" panose="02010600040101010101" pitchFamily="2" charset="-122"/>
                <a:ea typeface="华文中宋" panose="02010600040101010101" pitchFamily="2" charset="-122"/>
              </a:rPr>
              <a:t>Cao </a:t>
            </a:r>
            <a:r>
              <a:rPr lang="zh-CN" altLang="en-US" sz="1600" i="0" u="none" strike="noStrike" baseline="0">
                <a:latin typeface="华文中宋" panose="02010600040101010101" pitchFamily="2" charset="-122"/>
                <a:ea typeface="华文中宋" panose="02010600040101010101" pitchFamily="2" charset="-122"/>
              </a:rPr>
              <a:t>等基于矩阵编码提出了一个提高数据嵌入量的数据隐藏方法，利用组合算法，将嵌入率提高到接近</a:t>
            </a:r>
            <a:r>
              <a:rPr lang="en-US" altLang="zh-CN" sz="1600" i="0" u="none" strike="noStrike" baseline="0">
                <a:latin typeface="华文中宋" panose="02010600040101010101" pitchFamily="2" charset="-122"/>
                <a:ea typeface="华文中宋" panose="02010600040101010101" pitchFamily="2" charset="-122"/>
              </a:rPr>
              <a:t>3bpp.</a:t>
            </a:r>
          </a:p>
          <a:p>
            <a:pPr marL="285750" indent="-285750" algn="l">
              <a:buFont typeface="Arial" panose="020B0604020202020204" pitchFamily="34" charset="0"/>
              <a:buChar char="•"/>
            </a:pPr>
            <a:endParaRPr lang="en-US" altLang="zh-CN" sz="1600" i="0" u="none" strike="noStrike" baseline="0">
              <a:latin typeface="华文中宋" panose="02010600040101010101" pitchFamily="2" charset="-122"/>
              <a:ea typeface="华文中宋" panose="02010600040101010101" pitchFamily="2" charset="-122"/>
            </a:endParaRPr>
          </a:p>
          <a:p>
            <a:pPr marL="285750" indent="-285750" algn="l">
              <a:buFont typeface="Arial" panose="020B0604020202020204" pitchFamily="34" charset="0"/>
              <a:buChar char="•"/>
            </a:pPr>
            <a:r>
              <a:rPr lang="en-US" altLang="zh-CN" sz="1600" i="0" u="none" strike="noStrike" baseline="0">
                <a:latin typeface="华文中宋" panose="02010600040101010101" pitchFamily="2" charset="-122"/>
                <a:ea typeface="华文中宋" panose="02010600040101010101" pitchFamily="2" charset="-122"/>
              </a:rPr>
              <a:t>2019 </a:t>
            </a:r>
            <a:r>
              <a:rPr lang="zh-CN" altLang="en-US" sz="1600" i="0" u="none" strike="noStrike" baseline="0">
                <a:latin typeface="华文中宋" panose="02010600040101010101" pitchFamily="2" charset="-122"/>
                <a:ea typeface="华文中宋" panose="02010600040101010101" pitchFamily="2" charset="-122"/>
              </a:rPr>
              <a:t>年</a:t>
            </a:r>
            <a:r>
              <a:rPr lang="en-US" altLang="zh-CN" sz="1600" i="0" u="none" strike="noStrike" baseline="0">
                <a:latin typeface="华文中宋" panose="02010600040101010101" pitchFamily="2" charset="-122"/>
                <a:ea typeface="华文中宋" panose="02010600040101010101" pitchFamily="2" charset="-122"/>
              </a:rPr>
              <a:t>Yu </a:t>
            </a:r>
            <a:r>
              <a:rPr lang="zh-CN" altLang="en-US" sz="1600" i="0" u="none" strike="noStrike" baseline="0">
                <a:latin typeface="华文中宋" panose="02010600040101010101" pitchFamily="2" charset="-122"/>
                <a:ea typeface="华文中宋" panose="02010600040101010101" pitchFamily="2" charset="-122"/>
              </a:rPr>
              <a:t>等将上述方法改进，提出了一个基于矩阵编码的自适应位平面的数据隐藏方法，根据嵌入的数据量动态调整参与嵌入的像素组合，保证高嵌入率的同时，实现最优的图像品质</a:t>
            </a:r>
            <a:r>
              <a:rPr lang="en-US" altLang="zh-CN" sz="1600" i="0" u="none" strike="noStrike" baseline="0">
                <a:latin typeface="华文中宋" panose="02010600040101010101" pitchFamily="2" charset="-122"/>
                <a:ea typeface="华文中宋" panose="02010600040101010101" pitchFamily="2" charset="-122"/>
              </a:rPr>
              <a:t>.</a:t>
            </a:r>
            <a:endParaRPr lang="zh-CN" altLang="en-US" sz="1600">
              <a:latin typeface="华文中宋" panose="02010600040101010101" pitchFamily="2" charset="-122"/>
              <a:ea typeface="华文中宋" panose="02010600040101010101" pitchFamily="2" charset="-122"/>
            </a:endParaRPr>
          </a:p>
        </p:txBody>
      </p:sp>
      <p:sp>
        <p:nvSpPr>
          <p:cNvPr id="17" name="爆炸形: 14 pt  16">
            <a:extLst>
              <a:ext uri="{FF2B5EF4-FFF2-40B4-BE49-F238E27FC236}">
                <a16:creationId xmlns:a16="http://schemas.microsoft.com/office/drawing/2014/main" id="{84EA58DD-E7AB-F064-9998-9B66FFEE9D74}"/>
              </a:ext>
            </a:extLst>
          </p:cNvPr>
          <p:cNvSpPr/>
          <p:nvPr/>
        </p:nvSpPr>
        <p:spPr>
          <a:xfrm>
            <a:off x="3151909" y="3706091"/>
            <a:ext cx="3498273" cy="1246909"/>
          </a:xfrm>
          <a:prstGeom prst="irregularSeal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latin typeface="+mj-ea"/>
                <a:ea typeface="+mj-ea"/>
              </a:rPr>
              <a:t>均不能复原载体图像</a:t>
            </a:r>
            <a:r>
              <a:rPr lang="en-US" altLang="zh-CN">
                <a:latin typeface="+mj-ea"/>
                <a:ea typeface="+mj-ea"/>
              </a:rPr>
              <a:t>!</a:t>
            </a:r>
            <a:endParaRPr lang="zh-CN" altLang="en-US">
              <a:latin typeface="+mj-ea"/>
              <a:ea typeface="+mj-ea"/>
            </a:endParaRPr>
          </a:p>
        </p:txBody>
      </p:sp>
    </p:spTree>
    <p:extLst>
      <p:ext uri="{BB962C8B-B14F-4D97-AF65-F5344CB8AC3E}">
        <p14:creationId xmlns:p14="http://schemas.microsoft.com/office/powerpoint/2010/main" val="3709417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1107996"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汉明码</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09158CC0-ED32-CC69-EA69-CEFCEB91D87D}"/>
              </a:ext>
            </a:extLst>
          </p:cNvPr>
          <p:cNvSpPr txBox="1"/>
          <p:nvPr/>
        </p:nvSpPr>
        <p:spPr>
          <a:xfrm>
            <a:off x="562841" y="964845"/>
            <a:ext cx="5657850" cy="923330"/>
          </a:xfrm>
          <a:prstGeom prst="rect">
            <a:avLst/>
          </a:prstGeom>
          <a:noFill/>
        </p:spPr>
        <p:txBody>
          <a:bodyPr wrap="square">
            <a:spAutoFit/>
          </a:bodyPr>
          <a:lstStyle/>
          <a:p>
            <a:pPr algn="l"/>
            <a:r>
              <a:rPr lang="en-US" altLang="zh-CN" i="0" u="none" strike="noStrike" baseline="0">
                <a:latin typeface="+mj-ea"/>
                <a:ea typeface="+mj-ea"/>
              </a:rPr>
              <a:t>1950 </a:t>
            </a:r>
            <a:r>
              <a:rPr lang="zh-CN" altLang="en-US" i="0" u="none" strike="noStrike" baseline="0">
                <a:latin typeface="+mj-ea"/>
                <a:ea typeface="+mj-ea"/>
              </a:rPr>
              <a:t>年，由贝尔实验室</a:t>
            </a:r>
            <a:r>
              <a:rPr lang="en-US" altLang="zh-CN" i="0" u="none" strike="noStrike" baseline="0">
                <a:latin typeface="+mj-ea"/>
                <a:ea typeface="+mj-ea"/>
              </a:rPr>
              <a:t>Richard Hamming</a:t>
            </a:r>
          </a:p>
          <a:p>
            <a:pPr algn="l"/>
            <a:r>
              <a:rPr lang="zh-CN" altLang="en-US" i="0" u="none" strike="noStrike" baseline="0">
                <a:latin typeface="+mj-ea"/>
                <a:ea typeface="+mj-ea"/>
              </a:rPr>
              <a:t>首先提出</a:t>
            </a:r>
            <a:r>
              <a:rPr lang="en-US" altLang="zh-CN" i="0" u="none" strike="noStrike" baseline="0">
                <a:latin typeface="+mj-ea"/>
                <a:ea typeface="+mj-ea"/>
              </a:rPr>
              <a:t>( 7</a:t>
            </a:r>
            <a:r>
              <a:rPr lang="zh-CN" altLang="en-US" i="0" u="none" strike="noStrike" baseline="0">
                <a:latin typeface="+mj-ea"/>
                <a:ea typeface="+mj-ea"/>
              </a:rPr>
              <a:t>，</a:t>
            </a:r>
            <a:r>
              <a:rPr lang="en-US" altLang="zh-CN" i="0" u="none" strike="noStrike" baseline="0">
                <a:latin typeface="+mj-ea"/>
                <a:ea typeface="+mj-ea"/>
              </a:rPr>
              <a:t>4) </a:t>
            </a:r>
            <a:r>
              <a:rPr lang="zh-CN" altLang="en-US" i="0" u="none" strike="noStrike" baseline="0">
                <a:latin typeface="+mj-ea"/>
                <a:ea typeface="+mj-ea"/>
              </a:rPr>
              <a:t>汉明码技术，即一个由四位原始数据和三位校验数据构成的二进制代码组合</a:t>
            </a:r>
            <a:endParaRPr lang="zh-CN" altLang="en-US">
              <a:latin typeface="+mj-ea"/>
              <a:ea typeface="+mj-ea"/>
            </a:endParaRP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8C501065-EBD3-08F0-B506-7A781BA56F53}"/>
                  </a:ext>
                </a:extLst>
              </p:cNvPr>
              <p:cNvSpPr txBox="1"/>
              <p:nvPr/>
            </p:nvSpPr>
            <p:spPr>
              <a:xfrm>
                <a:off x="335974" y="2571750"/>
                <a:ext cx="4236026" cy="87421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800" b="0" i="0" u="none" strike="noStrike" baseline="0">
                    <a:solidFill>
                      <a:schemeClr val="tx2">
                        <a:lumMod val="50000"/>
                      </a:schemeClr>
                    </a:solidFill>
                    <a:latin typeface="+mj-ea"/>
                    <a:ea typeface="+mj-ea"/>
                  </a:rPr>
                  <a:t>四位原始数据分别为</a:t>
                </a:r>
                <a14:m>
                  <m:oMath xmlns:m="http://schemas.openxmlformats.org/officeDocument/2006/math">
                    <m:sSub>
                      <m:sSubPr>
                        <m:ctrlPr>
                          <a:rPr lang="zh-CN" altLang="en-US" i="1">
                            <a:solidFill>
                              <a:schemeClr val="tx2">
                                <a:lumMod val="50000"/>
                              </a:schemeClr>
                            </a:solidFill>
                            <a:latin typeface="Cambria Math" panose="02040503050406030204" pitchFamily="18" charset="0"/>
                          </a:rPr>
                        </m:ctrlPr>
                      </m:sSubPr>
                      <m:e>
                        <m:r>
                          <a:rPr lang="zh-CN" altLang="en-US">
                            <a:solidFill>
                              <a:schemeClr val="tx2">
                                <a:lumMod val="50000"/>
                              </a:schemeClr>
                            </a:solidFill>
                            <a:latin typeface="Cambria Math" panose="02040503050406030204" pitchFamily="18" charset="0"/>
                          </a:rPr>
                          <m:t>𝑑</m:t>
                        </m:r>
                      </m:e>
                      <m:sub>
                        <m:r>
                          <a:rPr lang="en-US" altLang="zh-CN" b="0" i="0" smtClean="0">
                            <a:solidFill>
                              <a:schemeClr val="tx2">
                                <a:lumMod val="50000"/>
                              </a:schemeClr>
                            </a:solidFill>
                            <a:latin typeface="Cambria Math" panose="02040503050406030204" pitchFamily="18" charset="0"/>
                          </a:rPr>
                          <m:t>1</m:t>
                        </m:r>
                      </m:sub>
                    </m:sSub>
                    <m:r>
                      <a:rPr lang="zh-CN" altLang="en-US" i="1">
                        <a:solidFill>
                          <a:schemeClr val="tx2">
                            <a:lumMod val="50000"/>
                          </a:schemeClr>
                        </a:solidFill>
                        <a:latin typeface="Cambria Math" panose="02040503050406030204" pitchFamily="18" charset="0"/>
                      </a:rPr>
                      <m:t> </m:t>
                    </m:r>
                    <m:r>
                      <a:rPr lang="en-US" altLang="zh-CN" b="0" i="0" smtClean="0">
                        <a:solidFill>
                          <a:schemeClr val="tx2">
                            <a:lumMod val="50000"/>
                          </a:schemeClr>
                        </a:solidFill>
                        <a:latin typeface="Cambria Math" panose="02040503050406030204" pitchFamily="18" charset="0"/>
                      </a:rPr>
                      <m:t>,</m:t>
                    </m:r>
                  </m:oMath>
                </a14:m>
                <a:r>
                  <a:rPr lang="zh-CN" altLang="en-US">
                    <a:solidFill>
                      <a:schemeClr val="tx2">
                        <a:lumMod val="50000"/>
                      </a:schemeClr>
                    </a:solidFill>
                  </a:rPr>
                  <a:t> </a:t>
                </a:r>
                <a14:m>
                  <m:oMath xmlns:m="http://schemas.openxmlformats.org/officeDocument/2006/math">
                    <m:sSub>
                      <m:sSubPr>
                        <m:ctrlPr>
                          <a:rPr lang="zh-CN" altLang="en-US" i="1">
                            <a:solidFill>
                              <a:schemeClr val="tx2">
                                <a:lumMod val="50000"/>
                              </a:schemeClr>
                            </a:solidFill>
                            <a:latin typeface="Cambria Math" panose="02040503050406030204" pitchFamily="18" charset="0"/>
                          </a:rPr>
                        </m:ctrlPr>
                      </m:sSubPr>
                      <m:e>
                        <m:r>
                          <a:rPr lang="zh-CN" altLang="en-US">
                            <a:solidFill>
                              <a:schemeClr val="tx2">
                                <a:lumMod val="50000"/>
                              </a:schemeClr>
                            </a:solidFill>
                            <a:latin typeface="Cambria Math" panose="02040503050406030204" pitchFamily="18" charset="0"/>
                          </a:rPr>
                          <m:t>𝑑</m:t>
                        </m:r>
                      </m:e>
                      <m:sub>
                        <m:r>
                          <a:rPr lang="en-US" altLang="zh-CN" b="0" i="0" smtClean="0">
                            <a:solidFill>
                              <a:schemeClr val="tx2">
                                <a:lumMod val="50000"/>
                              </a:schemeClr>
                            </a:solidFill>
                            <a:latin typeface="Cambria Math" panose="02040503050406030204" pitchFamily="18" charset="0"/>
                          </a:rPr>
                          <m:t>2</m:t>
                        </m:r>
                      </m:sub>
                    </m:sSub>
                    <m:r>
                      <a:rPr lang="zh-CN" altLang="en-US" i="1">
                        <a:solidFill>
                          <a:schemeClr val="tx2">
                            <a:lumMod val="50000"/>
                          </a:schemeClr>
                        </a:solidFill>
                        <a:latin typeface="Cambria Math" panose="02040503050406030204" pitchFamily="18" charset="0"/>
                      </a:rPr>
                      <m:t> </m:t>
                    </m:r>
                    <m:r>
                      <a:rPr lang="en-US" altLang="zh-CN" b="0" i="0" smtClean="0">
                        <a:solidFill>
                          <a:schemeClr val="tx2">
                            <a:lumMod val="50000"/>
                          </a:schemeClr>
                        </a:solidFill>
                        <a:latin typeface="Cambria Math" panose="02040503050406030204" pitchFamily="18" charset="0"/>
                      </a:rPr>
                      <m:t>,</m:t>
                    </m:r>
                  </m:oMath>
                </a14:m>
                <a:r>
                  <a:rPr lang="zh-CN" altLang="en-US">
                    <a:solidFill>
                      <a:schemeClr val="tx2">
                        <a:lumMod val="50000"/>
                      </a:schemeClr>
                    </a:solidFill>
                  </a:rPr>
                  <a:t> </a:t>
                </a:r>
                <a14:m>
                  <m:oMath xmlns:m="http://schemas.openxmlformats.org/officeDocument/2006/math">
                    <m:sSub>
                      <m:sSubPr>
                        <m:ctrlPr>
                          <a:rPr lang="zh-CN" altLang="en-US" i="1">
                            <a:solidFill>
                              <a:schemeClr val="tx2">
                                <a:lumMod val="50000"/>
                              </a:schemeClr>
                            </a:solidFill>
                            <a:latin typeface="Cambria Math" panose="02040503050406030204" pitchFamily="18" charset="0"/>
                          </a:rPr>
                        </m:ctrlPr>
                      </m:sSubPr>
                      <m:e>
                        <m:r>
                          <a:rPr lang="zh-CN" altLang="en-US">
                            <a:solidFill>
                              <a:schemeClr val="tx2">
                                <a:lumMod val="50000"/>
                              </a:schemeClr>
                            </a:solidFill>
                            <a:latin typeface="Cambria Math" panose="02040503050406030204" pitchFamily="18" charset="0"/>
                          </a:rPr>
                          <m:t>𝑑</m:t>
                        </m:r>
                      </m:e>
                      <m:sub>
                        <m:r>
                          <a:rPr lang="en-US" altLang="zh-CN" b="0" i="0" smtClean="0">
                            <a:solidFill>
                              <a:schemeClr val="tx2">
                                <a:lumMod val="50000"/>
                              </a:schemeClr>
                            </a:solidFill>
                            <a:latin typeface="Cambria Math" panose="02040503050406030204" pitchFamily="18" charset="0"/>
                          </a:rPr>
                          <m:t>3</m:t>
                        </m:r>
                      </m:sub>
                    </m:sSub>
                    <m:r>
                      <a:rPr lang="zh-CN" altLang="en-US" i="1">
                        <a:solidFill>
                          <a:schemeClr val="tx2">
                            <a:lumMod val="50000"/>
                          </a:schemeClr>
                        </a:solidFill>
                        <a:latin typeface="Cambria Math" panose="02040503050406030204" pitchFamily="18" charset="0"/>
                      </a:rPr>
                      <m:t> </m:t>
                    </m:r>
                    <m:r>
                      <a:rPr lang="en-US" altLang="zh-CN" b="0" i="0" smtClean="0">
                        <a:solidFill>
                          <a:schemeClr val="tx2">
                            <a:lumMod val="50000"/>
                          </a:schemeClr>
                        </a:solidFill>
                        <a:latin typeface="Cambria Math" panose="02040503050406030204" pitchFamily="18" charset="0"/>
                      </a:rPr>
                      <m:t>,</m:t>
                    </m:r>
                    <m:sSub>
                      <m:sSubPr>
                        <m:ctrlPr>
                          <a:rPr lang="zh-CN" altLang="en-US" sz="1800" b="0" i="1" u="none" strike="noStrike" baseline="0">
                            <a:solidFill>
                              <a:schemeClr val="tx2">
                                <a:lumMod val="50000"/>
                              </a:schemeClr>
                            </a:solidFill>
                            <a:latin typeface="Cambria Math" panose="02040503050406030204" pitchFamily="18" charset="0"/>
                            <a:ea typeface="+mj-ea"/>
                          </a:rPr>
                        </m:ctrlPr>
                      </m:sSubPr>
                      <m:e>
                        <m:r>
                          <a:rPr lang="zh-CN" altLang="en-US" sz="1800" b="0" i="0" u="none" strike="noStrike" baseline="0">
                            <a:solidFill>
                              <a:schemeClr val="tx2">
                                <a:lumMod val="50000"/>
                              </a:schemeClr>
                            </a:solidFill>
                            <a:latin typeface="Cambria Math" panose="02040503050406030204" pitchFamily="18" charset="0"/>
                            <a:ea typeface="+mj-ea"/>
                          </a:rPr>
                          <m:t>𝑑</m:t>
                        </m:r>
                      </m:e>
                      <m:sub>
                        <m:r>
                          <a:rPr lang="zh-CN" altLang="en-US" sz="1800" b="0" i="0" u="none" strike="noStrike" baseline="0">
                            <a:solidFill>
                              <a:schemeClr val="tx2">
                                <a:lumMod val="50000"/>
                              </a:schemeClr>
                            </a:solidFill>
                            <a:latin typeface="Cambria Math" panose="02040503050406030204" pitchFamily="18" charset="0"/>
                            <a:ea typeface="+mj-ea"/>
                          </a:rPr>
                          <m:t>4</m:t>
                        </m:r>
                      </m:sub>
                    </m:sSub>
                  </m:oMath>
                </a14:m>
                <a:endParaRPr lang="en-US" altLang="zh-CN" sz="800">
                  <a:solidFill>
                    <a:schemeClr val="tx2">
                      <a:lumMod val="50000"/>
                    </a:schemeClr>
                  </a:solidFill>
                  <a:latin typeface="+mj-ea"/>
                  <a:ea typeface="+mj-ea"/>
                </a:endParaRPr>
              </a:p>
              <a:p>
                <a:pPr marL="285750" indent="-285750">
                  <a:lnSpc>
                    <a:spcPct val="150000"/>
                  </a:lnSpc>
                  <a:buFont typeface="Arial" panose="020B0604020202020204" pitchFamily="34" charset="0"/>
                  <a:buChar char="•"/>
                </a:pPr>
                <a:r>
                  <a:rPr lang="zh-CN" altLang="en-US" sz="1800" b="0" i="0" u="none" strike="noStrike" baseline="0">
                    <a:solidFill>
                      <a:schemeClr val="tx2">
                        <a:lumMod val="50000"/>
                      </a:schemeClr>
                    </a:solidFill>
                    <a:latin typeface="+mj-ea"/>
                    <a:ea typeface="+mj-ea"/>
                  </a:rPr>
                  <a:t>三位奇偶校验位</a:t>
                </a:r>
                <a14:m>
                  <m:oMath xmlns:m="http://schemas.openxmlformats.org/officeDocument/2006/math">
                    <m:sSub>
                      <m:sSubPr>
                        <m:ctrlPr>
                          <a:rPr lang="zh-CN" altLang="en-US" sz="1800" b="0" i="1" u="none" strike="noStrike" baseline="0" smtClean="0">
                            <a:solidFill>
                              <a:schemeClr val="tx2">
                                <a:lumMod val="50000"/>
                              </a:schemeClr>
                            </a:solidFill>
                            <a:latin typeface="Cambria Math" panose="02040503050406030204" pitchFamily="18" charset="0"/>
                            <a:ea typeface="+mj-ea"/>
                          </a:rPr>
                        </m:ctrlPr>
                      </m:sSubPr>
                      <m:e>
                        <m:r>
                          <a:rPr lang="zh-CN" altLang="en-US" sz="1800" b="0" i="0" u="none" strike="noStrike" baseline="0">
                            <a:solidFill>
                              <a:schemeClr val="tx2">
                                <a:lumMod val="50000"/>
                              </a:schemeClr>
                            </a:solidFill>
                            <a:latin typeface="Cambria Math" panose="02040503050406030204" pitchFamily="18" charset="0"/>
                            <a:ea typeface="+mj-ea"/>
                          </a:rPr>
                          <m:t>𝑝</m:t>
                        </m:r>
                      </m:e>
                      <m:sub>
                        <m:r>
                          <a:rPr lang="zh-CN" altLang="en-US" sz="1800" b="0" i="0" u="none" strike="noStrike" baseline="0">
                            <a:solidFill>
                              <a:schemeClr val="tx2">
                                <a:lumMod val="50000"/>
                              </a:schemeClr>
                            </a:solidFill>
                            <a:latin typeface="Cambria Math" panose="02040503050406030204" pitchFamily="18" charset="0"/>
                            <a:ea typeface="+mj-ea"/>
                          </a:rPr>
                          <m:t>1</m:t>
                        </m:r>
                      </m:sub>
                    </m:sSub>
                  </m:oMath>
                </a14:m>
                <a:r>
                  <a:rPr lang="en-US" altLang="zh-CN">
                    <a:solidFill>
                      <a:schemeClr val="tx2">
                        <a:lumMod val="50000"/>
                      </a:schemeClr>
                    </a:solidFill>
                    <a:latin typeface="+mj-ea"/>
                    <a:ea typeface="+mj-ea"/>
                  </a:rPr>
                  <a:t> ,</a:t>
                </a:r>
                <a:r>
                  <a:rPr lang="en-US" altLang="zh-CN" sz="1800" b="0" i="0" u="none" strike="noStrike" baseline="0">
                    <a:latin typeface="Times New Roman" panose="02020603050405020304" pitchFamily="18" charset="0"/>
                    <a:ea typeface="+mj-ea"/>
                    <a:cs typeface="Times New Roman" panose="02020603050405020304" pitchFamily="18" charset="0"/>
                  </a:rPr>
                  <a:t> </a:t>
                </a:r>
                <a14:m>
                  <m:oMath xmlns:m="http://schemas.openxmlformats.org/officeDocument/2006/math">
                    <m:sSub>
                      <m:sSubPr>
                        <m:ctrlPr>
                          <a:rPr lang="zh-CN" altLang="en-US" i="1">
                            <a:solidFill>
                              <a:schemeClr val="tx2">
                                <a:lumMod val="50000"/>
                              </a:schemeClr>
                            </a:solidFill>
                            <a:latin typeface="Cambria Math" panose="02040503050406030204" pitchFamily="18" charset="0"/>
                          </a:rPr>
                        </m:ctrlPr>
                      </m:sSubPr>
                      <m:e>
                        <m:r>
                          <a:rPr lang="zh-CN" altLang="en-US">
                            <a:solidFill>
                              <a:schemeClr val="tx2">
                                <a:lumMod val="50000"/>
                              </a:schemeClr>
                            </a:solidFill>
                            <a:latin typeface="Cambria Math" panose="02040503050406030204" pitchFamily="18" charset="0"/>
                          </a:rPr>
                          <m:t>𝑝</m:t>
                        </m:r>
                      </m:e>
                      <m:sub>
                        <m:r>
                          <a:rPr lang="en-US" altLang="zh-CN" b="0" i="0" smtClean="0">
                            <a:solidFill>
                              <a:schemeClr val="tx2">
                                <a:lumMod val="50000"/>
                              </a:schemeClr>
                            </a:solidFill>
                            <a:latin typeface="Cambria Math" panose="02040503050406030204" pitchFamily="18" charset="0"/>
                          </a:rPr>
                          <m:t>2</m:t>
                        </m:r>
                      </m:sub>
                    </m:sSub>
                  </m:oMath>
                </a14:m>
                <a:r>
                  <a:rPr lang="en-US" altLang="zh-CN" sz="800" b="0" i="0" u="none" strike="noStrike" baseline="0">
                    <a:latin typeface="Times New Roman" panose="02020603050405020304" pitchFamily="18" charset="0"/>
                    <a:ea typeface="+mj-ea"/>
                    <a:cs typeface="Times New Roman" panose="02020603050405020304" pitchFamily="18" charset="0"/>
                  </a:rPr>
                  <a:t> </a:t>
                </a:r>
                <a:r>
                  <a:rPr lang="en-US" altLang="zh-CN">
                    <a:solidFill>
                      <a:schemeClr val="tx2">
                        <a:lumMod val="50000"/>
                      </a:schemeClr>
                    </a:solidFill>
                    <a:latin typeface="+mj-ea"/>
                    <a:ea typeface="+mj-ea"/>
                    <a:cs typeface="Times New Roman" panose="02020603050405020304" pitchFamily="18" charset="0"/>
                  </a:rPr>
                  <a:t>, </a:t>
                </a:r>
                <a:r>
                  <a:rPr lang="en-US" altLang="zh-CN" sz="1800" b="0" i="0" u="none" strike="noStrike" baseline="0">
                    <a:latin typeface="Times New Roman" panose="02020603050405020304" pitchFamily="18" charset="0"/>
                    <a:ea typeface="+mj-ea"/>
                    <a:cs typeface="Times New Roman" panose="02020603050405020304" pitchFamily="18" charset="0"/>
                  </a:rPr>
                  <a:t> </a:t>
                </a:r>
                <a14:m>
                  <m:oMath xmlns:m="http://schemas.openxmlformats.org/officeDocument/2006/math">
                    <m:sSub>
                      <m:sSubPr>
                        <m:ctrlPr>
                          <a:rPr lang="zh-CN" altLang="en-US" i="1">
                            <a:solidFill>
                              <a:schemeClr val="tx2">
                                <a:lumMod val="50000"/>
                              </a:schemeClr>
                            </a:solidFill>
                            <a:latin typeface="Cambria Math" panose="02040503050406030204" pitchFamily="18" charset="0"/>
                          </a:rPr>
                        </m:ctrlPr>
                      </m:sSubPr>
                      <m:e>
                        <m:r>
                          <a:rPr lang="zh-CN" altLang="en-US">
                            <a:solidFill>
                              <a:schemeClr val="tx2">
                                <a:lumMod val="50000"/>
                              </a:schemeClr>
                            </a:solidFill>
                            <a:latin typeface="Cambria Math" panose="02040503050406030204" pitchFamily="18" charset="0"/>
                          </a:rPr>
                          <m:t>𝑝</m:t>
                        </m:r>
                      </m:e>
                      <m:sub>
                        <m:r>
                          <a:rPr lang="en-US" altLang="zh-CN" b="0" i="0" smtClean="0">
                            <a:solidFill>
                              <a:schemeClr val="tx2">
                                <a:lumMod val="50000"/>
                              </a:schemeClr>
                            </a:solidFill>
                            <a:latin typeface="Cambria Math" panose="02040503050406030204" pitchFamily="18" charset="0"/>
                          </a:rPr>
                          <m:t>3</m:t>
                        </m:r>
                      </m:sub>
                    </m:sSub>
                  </m:oMath>
                </a14:m>
                <a:endParaRPr lang="zh-CN" altLang="en-US">
                  <a:solidFill>
                    <a:schemeClr val="tx2">
                      <a:lumMod val="50000"/>
                    </a:schemeClr>
                  </a:solidFill>
                  <a:latin typeface="+mj-ea"/>
                  <a:ea typeface="+mj-ea"/>
                </a:endParaRPr>
              </a:p>
            </p:txBody>
          </p:sp>
        </mc:Choice>
        <mc:Fallback>
          <p:sp>
            <p:nvSpPr>
              <p:cNvPr id="7" name="文本框 6">
                <a:extLst>
                  <a:ext uri="{FF2B5EF4-FFF2-40B4-BE49-F238E27FC236}">
                    <a16:creationId xmlns:a16="http://schemas.microsoft.com/office/drawing/2014/main" id="{8C501065-EBD3-08F0-B506-7A781BA56F53}"/>
                  </a:ext>
                </a:extLst>
              </p:cNvPr>
              <p:cNvSpPr txBox="1">
                <a:spLocks noRot="1" noChangeAspect="1" noMove="1" noResize="1" noEditPoints="1" noAdjustHandles="1" noChangeArrowheads="1" noChangeShapeType="1" noTextEdit="1"/>
              </p:cNvSpPr>
              <p:nvPr/>
            </p:nvSpPr>
            <p:spPr>
              <a:xfrm>
                <a:off x="335974" y="2571750"/>
                <a:ext cx="4236026" cy="874214"/>
              </a:xfrm>
              <a:prstGeom prst="rect">
                <a:avLst/>
              </a:prstGeom>
              <a:blipFill>
                <a:blip r:embed="rId3"/>
                <a:stretch>
                  <a:fillRect l="-863" b="-104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2BB6B0FF-0253-2DE6-58C5-09B6481F2CB5}"/>
                  </a:ext>
                </a:extLst>
              </p:cNvPr>
              <p:cNvSpPr txBox="1"/>
              <p:nvPr/>
            </p:nvSpPr>
            <p:spPr>
              <a:xfrm>
                <a:off x="4734792" y="2312506"/>
                <a:ext cx="4575462" cy="1600438"/>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sz="1800" b="0" i="1" u="none" strike="noStrike" baseline="0" smtClean="0">
                              <a:solidFill>
                                <a:schemeClr val="tx1">
                                  <a:lumMod val="75000"/>
                                  <a:lumOff val="25000"/>
                                </a:schemeClr>
                              </a:solidFill>
                              <a:latin typeface="Cambria Math" panose="02040503050406030204" pitchFamily="18" charset="0"/>
                              <a:ea typeface="+mj-ea"/>
                            </a:rPr>
                          </m:ctrlPr>
                        </m:sSubPr>
                        <m:e>
                          <m:r>
                            <a:rPr lang="zh-CN" altLang="en-US" sz="1800" b="0" i="0" u="none" strike="noStrike" baseline="0">
                              <a:solidFill>
                                <a:schemeClr val="tx1">
                                  <a:lumMod val="75000"/>
                                  <a:lumOff val="25000"/>
                                </a:schemeClr>
                              </a:solidFill>
                              <a:latin typeface="Cambria Math" panose="02040503050406030204" pitchFamily="18" charset="0"/>
                              <a:ea typeface="+mj-ea"/>
                            </a:rPr>
                            <m:t>𝑝</m:t>
                          </m:r>
                        </m:e>
                        <m:sub>
                          <m:r>
                            <a:rPr lang="zh-CN" altLang="en-US" sz="1800" b="0" i="0" u="none" strike="noStrike" baseline="0">
                              <a:solidFill>
                                <a:schemeClr val="tx1">
                                  <a:lumMod val="75000"/>
                                  <a:lumOff val="25000"/>
                                </a:schemeClr>
                              </a:solidFill>
                              <a:latin typeface="Cambria Math" panose="02040503050406030204" pitchFamily="18" charset="0"/>
                              <a:ea typeface="+mj-ea"/>
                            </a:rPr>
                            <m:t>1</m:t>
                          </m:r>
                        </m:sub>
                      </m:sSub>
                      <m:r>
                        <a:rPr lang="zh-CN" altLang="en-US" sz="1800" b="0" i="0" u="none" strike="noStrike" baseline="0">
                          <a:solidFill>
                            <a:schemeClr val="tx1">
                              <a:lumMod val="75000"/>
                              <a:lumOff val="25000"/>
                            </a:schemeClr>
                          </a:solidFill>
                          <a:latin typeface="Cambria Math" panose="02040503050406030204" pitchFamily="18" charset="0"/>
                          <a:ea typeface="+mj-ea"/>
                        </a:rPr>
                        <m:t>=</m:t>
                      </m:r>
                      <m:sSub>
                        <m:sSubPr>
                          <m:ctrlPr>
                            <a:rPr lang="zh-CN" altLang="en-US" i="1">
                              <a:solidFill>
                                <a:schemeClr val="tx1">
                                  <a:lumMod val="75000"/>
                                  <a:lumOff val="25000"/>
                                </a:schemeClr>
                              </a:solidFill>
                              <a:latin typeface="Cambria Math" panose="02040503050406030204" pitchFamily="18" charset="0"/>
                            </a:rPr>
                          </m:ctrlPr>
                        </m:sSubPr>
                        <m:e>
                          <m:r>
                            <a:rPr lang="zh-CN" altLang="en-US">
                              <a:solidFill>
                                <a:schemeClr val="tx1">
                                  <a:lumMod val="75000"/>
                                  <a:lumOff val="25000"/>
                                </a:schemeClr>
                              </a:solidFill>
                              <a:latin typeface="Cambria Math" panose="02040503050406030204" pitchFamily="18" charset="0"/>
                            </a:rPr>
                            <m:t>𝑑</m:t>
                          </m:r>
                        </m:e>
                        <m:sub>
                          <m:r>
                            <a:rPr lang="en-US" altLang="zh-CN" b="0" i="0" smtClean="0">
                              <a:solidFill>
                                <a:schemeClr val="tx1">
                                  <a:lumMod val="75000"/>
                                  <a:lumOff val="25000"/>
                                </a:schemeClr>
                              </a:solidFill>
                              <a:latin typeface="Cambria Math" panose="02040503050406030204" pitchFamily="18" charset="0"/>
                            </a:rPr>
                            <m:t>1</m:t>
                          </m:r>
                        </m:sub>
                      </m:sSub>
                      <m:r>
                        <a:rPr lang="zh-CN" altLang="en-US" sz="1800" b="0" i="0" u="none" strike="noStrike" baseline="0">
                          <a:solidFill>
                            <a:schemeClr val="tx1">
                              <a:lumMod val="75000"/>
                              <a:lumOff val="25000"/>
                            </a:schemeClr>
                          </a:solidFill>
                          <a:latin typeface="Cambria Math" panose="02040503050406030204" pitchFamily="18" charset="0"/>
                          <a:ea typeface="+mj-ea"/>
                        </a:rPr>
                        <m:t>⊕</m:t>
                      </m:r>
                      <m:sSub>
                        <m:sSubPr>
                          <m:ctrlPr>
                            <a:rPr lang="zh-CN" altLang="en-US" sz="1800" b="0" i="1" u="none" strike="noStrike" baseline="0">
                              <a:solidFill>
                                <a:schemeClr val="tx1">
                                  <a:lumMod val="75000"/>
                                  <a:lumOff val="25000"/>
                                </a:schemeClr>
                              </a:solidFill>
                              <a:latin typeface="Cambria Math" panose="02040503050406030204" pitchFamily="18" charset="0"/>
                              <a:ea typeface="+mj-ea"/>
                            </a:rPr>
                          </m:ctrlPr>
                        </m:sSubPr>
                        <m:e>
                          <m:r>
                            <a:rPr lang="zh-CN" altLang="en-US" sz="1800" b="0" i="0" u="none" strike="noStrike" baseline="0">
                              <a:solidFill>
                                <a:schemeClr val="tx1">
                                  <a:lumMod val="75000"/>
                                  <a:lumOff val="25000"/>
                                </a:schemeClr>
                              </a:solidFill>
                              <a:latin typeface="Cambria Math" panose="02040503050406030204" pitchFamily="18" charset="0"/>
                              <a:ea typeface="+mj-ea"/>
                            </a:rPr>
                            <m:t>𝑑</m:t>
                          </m:r>
                        </m:e>
                        <m:sub>
                          <m:r>
                            <a:rPr lang="zh-CN" altLang="en-US" sz="1800" b="0" i="0" u="none" strike="noStrike" baseline="0">
                              <a:solidFill>
                                <a:schemeClr val="tx1">
                                  <a:lumMod val="75000"/>
                                  <a:lumOff val="25000"/>
                                </a:schemeClr>
                              </a:solidFill>
                              <a:latin typeface="Cambria Math" panose="02040503050406030204" pitchFamily="18" charset="0"/>
                              <a:ea typeface="+mj-ea"/>
                            </a:rPr>
                            <m:t>2</m:t>
                          </m:r>
                        </m:sub>
                      </m:sSub>
                      <m:r>
                        <a:rPr lang="zh-CN" altLang="en-US" sz="1800" b="0" i="0" u="none" strike="noStrike" baseline="0">
                          <a:solidFill>
                            <a:schemeClr val="tx1">
                              <a:lumMod val="75000"/>
                              <a:lumOff val="25000"/>
                            </a:schemeClr>
                          </a:solidFill>
                          <a:latin typeface="Cambria Math" panose="02040503050406030204" pitchFamily="18" charset="0"/>
                          <a:ea typeface="+mj-ea"/>
                        </a:rPr>
                        <m:t>⊕</m:t>
                      </m:r>
                      <m:sSub>
                        <m:sSubPr>
                          <m:ctrlPr>
                            <a:rPr lang="zh-CN" altLang="en-US" sz="1800" b="0" i="1" u="none" strike="noStrike" baseline="0">
                              <a:solidFill>
                                <a:schemeClr val="tx1">
                                  <a:lumMod val="75000"/>
                                  <a:lumOff val="25000"/>
                                </a:schemeClr>
                              </a:solidFill>
                              <a:latin typeface="Cambria Math" panose="02040503050406030204" pitchFamily="18" charset="0"/>
                              <a:ea typeface="+mj-ea"/>
                            </a:rPr>
                          </m:ctrlPr>
                        </m:sSubPr>
                        <m:e>
                          <m:r>
                            <a:rPr lang="zh-CN" altLang="en-US" sz="1800" b="0" i="0" u="none" strike="noStrike" baseline="0">
                              <a:solidFill>
                                <a:schemeClr val="tx1">
                                  <a:lumMod val="75000"/>
                                  <a:lumOff val="25000"/>
                                </a:schemeClr>
                              </a:solidFill>
                              <a:latin typeface="Cambria Math" panose="02040503050406030204" pitchFamily="18" charset="0"/>
                              <a:ea typeface="+mj-ea"/>
                            </a:rPr>
                            <m:t>𝑑</m:t>
                          </m:r>
                        </m:e>
                        <m:sub>
                          <m:r>
                            <a:rPr lang="zh-CN" altLang="en-US" sz="1800" b="0" i="0" u="none" strike="noStrike" baseline="0">
                              <a:solidFill>
                                <a:schemeClr val="tx1">
                                  <a:lumMod val="75000"/>
                                  <a:lumOff val="25000"/>
                                </a:schemeClr>
                              </a:solidFill>
                              <a:latin typeface="Cambria Math" panose="02040503050406030204" pitchFamily="18" charset="0"/>
                              <a:ea typeface="+mj-ea"/>
                            </a:rPr>
                            <m:t>4</m:t>
                          </m:r>
                        </m:sub>
                      </m:sSub>
                    </m:oMath>
                  </m:oMathPara>
                </a14:m>
                <a:endParaRPr lang="en-US" altLang="zh-CN" sz="1800" b="0" u="none" strike="noStrike" baseline="0">
                  <a:solidFill>
                    <a:schemeClr val="tx1">
                      <a:lumMod val="75000"/>
                      <a:lumOff val="25000"/>
                    </a:schemeClr>
                  </a:solidFill>
                  <a:latin typeface="Times New Roman" panose="02020603050405020304" pitchFamily="18" charset="0"/>
                  <a:ea typeface="+mj-ea"/>
                </a:endParaRPr>
              </a:p>
              <a:p>
                <a:endParaRPr lang="en-US" altLang="zh-CN">
                  <a:solidFill>
                    <a:schemeClr val="tx1">
                      <a:lumMod val="75000"/>
                      <a:lumOff val="25000"/>
                    </a:schemeClr>
                  </a:solidFill>
                  <a:latin typeface="Times New Roman" panose="02020603050405020304" pitchFamily="18" charset="0"/>
                  <a:ea typeface="+mj-ea"/>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zh-CN" altLang="en-US" b="0" i="1" u="none" strike="noStrike" baseline="0" smtClean="0">
                              <a:solidFill>
                                <a:schemeClr val="tx1">
                                  <a:lumMod val="75000"/>
                                  <a:lumOff val="25000"/>
                                </a:schemeClr>
                              </a:solidFill>
                              <a:latin typeface="Cambria Math" panose="02040503050406030204" pitchFamily="18" charset="0"/>
                              <a:ea typeface="+mj-ea"/>
                            </a:rPr>
                          </m:ctrlPr>
                        </m:sSubPr>
                        <m:e>
                          <m:r>
                            <a:rPr lang="zh-CN" altLang="en-US" b="0" i="0" u="none" strike="noStrike" baseline="0">
                              <a:solidFill>
                                <a:schemeClr val="tx1">
                                  <a:lumMod val="75000"/>
                                  <a:lumOff val="25000"/>
                                </a:schemeClr>
                              </a:solidFill>
                              <a:latin typeface="Cambria Math" panose="02040503050406030204" pitchFamily="18" charset="0"/>
                              <a:ea typeface="+mj-ea"/>
                            </a:rPr>
                            <m:t>𝑝</m:t>
                          </m:r>
                        </m:e>
                        <m:sub>
                          <m:r>
                            <a:rPr lang="en-US" altLang="zh-CN" b="0" i="0" u="none" strike="noStrike" baseline="0" smtClean="0">
                              <a:solidFill>
                                <a:schemeClr val="tx1">
                                  <a:lumMod val="75000"/>
                                  <a:lumOff val="25000"/>
                                </a:schemeClr>
                              </a:solidFill>
                              <a:latin typeface="Cambria Math" panose="02040503050406030204" pitchFamily="18" charset="0"/>
                              <a:ea typeface="+mj-ea"/>
                            </a:rPr>
                            <m:t>2</m:t>
                          </m:r>
                        </m:sub>
                      </m:sSub>
                      <m:r>
                        <a:rPr lang="zh-CN" altLang="en-US" b="0" i="0" u="none" strike="noStrike" baseline="0">
                          <a:solidFill>
                            <a:schemeClr val="tx1">
                              <a:lumMod val="75000"/>
                              <a:lumOff val="25000"/>
                            </a:schemeClr>
                          </a:solidFill>
                          <a:latin typeface="Cambria Math" panose="02040503050406030204" pitchFamily="18" charset="0"/>
                          <a:ea typeface="+mj-ea"/>
                        </a:rPr>
                        <m:t>=</m:t>
                      </m:r>
                      <m:sSub>
                        <m:sSubPr>
                          <m:ctrlPr>
                            <a:rPr lang="zh-CN" altLang="en-US" i="1">
                              <a:solidFill>
                                <a:schemeClr val="tx1">
                                  <a:lumMod val="75000"/>
                                  <a:lumOff val="25000"/>
                                </a:schemeClr>
                              </a:solidFill>
                              <a:latin typeface="Cambria Math" panose="02040503050406030204" pitchFamily="18" charset="0"/>
                            </a:rPr>
                          </m:ctrlPr>
                        </m:sSubPr>
                        <m:e>
                          <m:r>
                            <a:rPr lang="zh-CN" altLang="en-US">
                              <a:solidFill>
                                <a:schemeClr val="tx1">
                                  <a:lumMod val="75000"/>
                                  <a:lumOff val="25000"/>
                                </a:schemeClr>
                              </a:solidFill>
                              <a:latin typeface="Cambria Math" panose="02040503050406030204" pitchFamily="18" charset="0"/>
                            </a:rPr>
                            <m:t>𝑑</m:t>
                          </m:r>
                        </m:e>
                        <m:sub>
                          <m:r>
                            <a:rPr lang="en-US" altLang="zh-CN" b="0" i="0" smtClean="0">
                              <a:solidFill>
                                <a:schemeClr val="tx1">
                                  <a:lumMod val="75000"/>
                                  <a:lumOff val="25000"/>
                                </a:schemeClr>
                              </a:solidFill>
                              <a:latin typeface="Cambria Math" panose="02040503050406030204" pitchFamily="18" charset="0"/>
                            </a:rPr>
                            <m:t>1</m:t>
                          </m:r>
                        </m:sub>
                      </m:sSub>
                      <m:r>
                        <a:rPr lang="zh-CN" altLang="en-US" b="0" i="0" u="none" strike="noStrike" baseline="0">
                          <a:solidFill>
                            <a:schemeClr val="tx1">
                              <a:lumMod val="75000"/>
                              <a:lumOff val="25000"/>
                            </a:schemeClr>
                          </a:solidFill>
                          <a:latin typeface="Cambria Math" panose="02040503050406030204" pitchFamily="18" charset="0"/>
                          <a:ea typeface="+mj-ea"/>
                        </a:rPr>
                        <m:t>⊕</m:t>
                      </m:r>
                      <m:sSub>
                        <m:sSubPr>
                          <m:ctrlPr>
                            <a:rPr lang="zh-CN" altLang="en-US" b="0" i="1" u="none" strike="noStrike" baseline="0">
                              <a:solidFill>
                                <a:schemeClr val="tx1">
                                  <a:lumMod val="75000"/>
                                  <a:lumOff val="25000"/>
                                </a:schemeClr>
                              </a:solidFill>
                              <a:latin typeface="Cambria Math" panose="02040503050406030204" pitchFamily="18" charset="0"/>
                              <a:ea typeface="+mj-ea"/>
                            </a:rPr>
                          </m:ctrlPr>
                        </m:sSubPr>
                        <m:e>
                          <m:r>
                            <a:rPr lang="zh-CN" altLang="en-US" b="0" i="0" u="none" strike="noStrike" baseline="0">
                              <a:solidFill>
                                <a:schemeClr val="tx1">
                                  <a:lumMod val="75000"/>
                                  <a:lumOff val="25000"/>
                                </a:schemeClr>
                              </a:solidFill>
                              <a:latin typeface="Cambria Math" panose="02040503050406030204" pitchFamily="18" charset="0"/>
                              <a:ea typeface="+mj-ea"/>
                            </a:rPr>
                            <m:t>𝑑</m:t>
                          </m:r>
                        </m:e>
                        <m:sub>
                          <m:r>
                            <a:rPr lang="en-US" altLang="zh-CN" b="0" i="0" u="none" strike="noStrike" baseline="0" smtClean="0">
                              <a:solidFill>
                                <a:schemeClr val="tx1">
                                  <a:lumMod val="75000"/>
                                  <a:lumOff val="25000"/>
                                </a:schemeClr>
                              </a:solidFill>
                              <a:latin typeface="Cambria Math" panose="02040503050406030204" pitchFamily="18" charset="0"/>
                              <a:ea typeface="+mj-ea"/>
                            </a:rPr>
                            <m:t>3</m:t>
                          </m:r>
                        </m:sub>
                      </m:sSub>
                      <m:r>
                        <a:rPr lang="zh-CN" altLang="en-US" b="0" i="0" u="none" strike="noStrike" baseline="0">
                          <a:solidFill>
                            <a:schemeClr val="tx1">
                              <a:lumMod val="75000"/>
                              <a:lumOff val="25000"/>
                            </a:schemeClr>
                          </a:solidFill>
                          <a:latin typeface="Cambria Math" panose="02040503050406030204" pitchFamily="18" charset="0"/>
                          <a:ea typeface="+mj-ea"/>
                        </a:rPr>
                        <m:t>⊕</m:t>
                      </m:r>
                      <m:sSub>
                        <m:sSubPr>
                          <m:ctrlPr>
                            <a:rPr lang="zh-CN" altLang="en-US" b="0" i="1" u="none" strike="noStrike" baseline="0">
                              <a:solidFill>
                                <a:schemeClr val="tx1">
                                  <a:lumMod val="75000"/>
                                  <a:lumOff val="25000"/>
                                </a:schemeClr>
                              </a:solidFill>
                              <a:latin typeface="Cambria Math" panose="02040503050406030204" pitchFamily="18" charset="0"/>
                              <a:ea typeface="+mj-ea"/>
                            </a:rPr>
                          </m:ctrlPr>
                        </m:sSubPr>
                        <m:e>
                          <m:r>
                            <a:rPr lang="zh-CN" altLang="en-US" b="0" i="0" u="none" strike="noStrike" baseline="0">
                              <a:solidFill>
                                <a:schemeClr val="tx1">
                                  <a:lumMod val="75000"/>
                                  <a:lumOff val="25000"/>
                                </a:schemeClr>
                              </a:solidFill>
                              <a:latin typeface="Cambria Math" panose="02040503050406030204" pitchFamily="18" charset="0"/>
                              <a:ea typeface="+mj-ea"/>
                            </a:rPr>
                            <m:t>𝑑</m:t>
                          </m:r>
                        </m:e>
                        <m:sub>
                          <m:r>
                            <a:rPr lang="zh-CN" altLang="en-US" b="0" i="0" u="none" strike="noStrike" baseline="0">
                              <a:solidFill>
                                <a:schemeClr val="tx1">
                                  <a:lumMod val="75000"/>
                                  <a:lumOff val="25000"/>
                                </a:schemeClr>
                              </a:solidFill>
                              <a:latin typeface="Cambria Math" panose="02040503050406030204" pitchFamily="18" charset="0"/>
                              <a:ea typeface="+mj-ea"/>
                            </a:rPr>
                            <m:t>4</m:t>
                          </m:r>
                        </m:sub>
                      </m:sSub>
                    </m:oMath>
                  </m:oMathPara>
                </a14:m>
                <a:endParaRPr lang="en-US" altLang="zh-CN" b="0" i="0" u="none" strike="noStrike" baseline="0">
                  <a:solidFill>
                    <a:schemeClr val="tx1">
                      <a:lumMod val="75000"/>
                      <a:lumOff val="25000"/>
                    </a:schemeClr>
                  </a:solidFill>
                  <a:latin typeface="Times New Roman" panose="02020603050405020304" pitchFamily="18" charset="0"/>
                  <a:ea typeface="+mj-ea"/>
                  <a:cs typeface="Times New Roman" panose="02020603050405020304" pitchFamily="18" charset="0"/>
                </a:endParaRPr>
              </a:p>
              <a:p>
                <a:endParaRPr lang="en-US" altLang="zh-CN" b="0" i="0" u="none" strike="noStrike" baseline="0">
                  <a:solidFill>
                    <a:schemeClr val="tx1">
                      <a:lumMod val="75000"/>
                      <a:lumOff val="25000"/>
                    </a:schemeClr>
                  </a:solidFill>
                  <a:latin typeface="Times New Roman" panose="02020603050405020304" pitchFamily="18" charset="0"/>
                  <a:ea typeface="+mj-ea"/>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zh-CN" altLang="en-US" b="0" i="1" u="none" strike="noStrike" baseline="0" smtClean="0">
                              <a:solidFill>
                                <a:schemeClr val="tx1">
                                  <a:lumMod val="75000"/>
                                  <a:lumOff val="25000"/>
                                </a:schemeClr>
                              </a:solidFill>
                              <a:latin typeface="Cambria Math" panose="02040503050406030204" pitchFamily="18" charset="0"/>
                              <a:ea typeface="+mj-ea"/>
                            </a:rPr>
                          </m:ctrlPr>
                        </m:sSubPr>
                        <m:e>
                          <m:r>
                            <a:rPr lang="zh-CN" altLang="en-US" b="0" i="0" u="none" strike="noStrike" baseline="0">
                              <a:solidFill>
                                <a:schemeClr val="tx1">
                                  <a:lumMod val="75000"/>
                                  <a:lumOff val="25000"/>
                                </a:schemeClr>
                              </a:solidFill>
                              <a:latin typeface="Cambria Math" panose="02040503050406030204" pitchFamily="18" charset="0"/>
                              <a:ea typeface="+mj-ea"/>
                            </a:rPr>
                            <m:t>𝑝</m:t>
                          </m:r>
                        </m:e>
                        <m:sub>
                          <m:r>
                            <a:rPr lang="en-US" altLang="zh-CN" b="0" i="0" u="none" strike="noStrike" baseline="0" smtClean="0">
                              <a:solidFill>
                                <a:schemeClr val="tx1">
                                  <a:lumMod val="75000"/>
                                  <a:lumOff val="25000"/>
                                </a:schemeClr>
                              </a:solidFill>
                              <a:latin typeface="Cambria Math" panose="02040503050406030204" pitchFamily="18" charset="0"/>
                              <a:ea typeface="+mj-ea"/>
                            </a:rPr>
                            <m:t>3</m:t>
                          </m:r>
                        </m:sub>
                      </m:sSub>
                      <m:r>
                        <a:rPr lang="zh-CN" altLang="en-US" b="0" i="0" u="none" strike="noStrike" baseline="0">
                          <a:solidFill>
                            <a:schemeClr val="tx1">
                              <a:lumMod val="75000"/>
                              <a:lumOff val="25000"/>
                            </a:schemeClr>
                          </a:solidFill>
                          <a:latin typeface="Cambria Math" panose="02040503050406030204" pitchFamily="18" charset="0"/>
                          <a:ea typeface="+mj-ea"/>
                        </a:rPr>
                        <m:t>=</m:t>
                      </m:r>
                      <m:sSub>
                        <m:sSubPr>
                          <m:ctrlPr>
                            <a:rPr lang="zh-CN" altLang="en-US" i="1">
                              <a:solidFill>
                                <a:schemeClr val="tx1">
                                  <a:lumMod val="75000"/>
                                  <a:lumOff val="25000"/>
                                </a:schemeClr>
                              </a:solidFill>
                              <a:latin typeface="Cambria Math" panose="02040503050406030204" pitchFamily="18" charset="0"/>
                            </a:rPr>
                          </m:ctrlPr>
                        </m:sSubPr>
                        <m:e>
                          <m:r>
                            <a:rPr lang="zh-CN" altLang="en-US">
                              <a:solidFill>
                                <a:schemeClr val="tx1">
                                  <a:lumMod val="75000"/>
                                  <a:lumOff val="25000"/>
                                </a:schemeClr>
                              </a:solidFill>
                              <a:latin typeface="Cambria Math" panose="02040503050406030204" pitchFamily="18" charset="0"/>
                            </a:rPr>
                            <m:t>𝑑</m:t>
                          </m:r>
                        </m:e>
                        <m:sub>
                          <m:r>
                            <a:rPr lang="en-US" altLang="zh-CN" b="0" i="0" smtClean="0">
                              <a:solidFill>
                                <a:schemeClr val="tx1">
                                  <a:lumMod val="75000"/>
                                  <a:lumOff val="25000"/>
                                </a:schemeClr>
                              </a:solidFill>
                              <a:latin typeface="Cambria Math" panose="02040503050406030204" pitchFamily="18" charset="0"/>
                            </a:rPr>
                            <m:t>2</m:t>
                          </m:r>
                        </m:sub>
                      </m:sSub>
                      <m:r>
                        <a:rPr lang="zh-CN" altLang="en-US" b="0" i="0" u="none" strike="noStrike" baseline="0">
                          <a:solidFill>
                            <a:schemeClr val="tx1">
                              <a:lumMod val="75000"/>
                              <a:lumOff val="25000"/>
                            </a:schemeClr>
                          </a:solidFill>
                          <a:latin typeface="Cambria Math" panose="02040503050406030204" pitchFamily="18" charset="0"/>
                          <a:ea typeface="+mj-ea"/>
                        </a:rPr>
                        <m:t>⊕</m:t>
                      </m:r>
                      <m:sSub>
                        <m:sSubPr>
                          <m:ctrlPr>
                            <a:rPr lang="zh-CN" altLang="en-US" b="0" i="1" u="none" strike="noStrike" baseline="0">
                              <a:solidFill>
                                <a:schemeClr val="tx1">
                                  <a:lumMod val="75000"/>
                                  <a:lumOff val="25000"/>
                                </a:schemeClr>
                              </a:solidFill>
                              <a:latin typeface="Cambria Math" panose="02040503050406030204" pitchFamily="18" charset="0"/>
                              <a:ea typeface="+mj-ea"/>
                            </a:rPr>
                          </m:ctrlPr>
                        </m:sSubPr>
                        <m:e>
                          <m:r>
                            <a:rPr lang="zh-CN" altLang="en-US" b="0" i="0" u="none" strike="noStrike" baseline="0">
                              <a:solidFill>
                                <a:schemeClr val="tx1">
                                  <a:lumMod val="75000"/>
                                  <a:lumOff val="25000"/>
                                </a:schemeClr>
                              </a:solidFill>
                              <a:latin typeface="Cambria Math" panose="02040503050406030204" pitchFamily="18" charset="0"/>
                              <a:ea typeface="+mj-ea"/>
                            </a:rPr>
                            <m:t>𝑑</m:t>
                          </m:r>
                        </m:e>
                        <m:sub>
                          <m:r>
                            <a:rPr lang="en-US" altLang="zh-CN" b="0" i="0" u="none" strike="noStrike" baseline="0" smtClean="0">
                              <a:solidFill>
                                <a:schemeClr val="tx1">
                                  <a:lumMod val="75000"/>
                                  <a:lumOff val="25000"/>
                                </a:schemeClr>
                              </a:solidFill>
                              <a:latin typeface="Cambria Math" panose="02040503050406030204" pitchFamily="18" charset="0"/>
                              <a:ea typeface="+mj-ea"/>
                            </a:rPr>
                            <m:t>3</m:t>
                          </m:r>
                        </m:sub>
                      </m:sSub>
                      <m:r>
                        <a:rPr lang="zh-CN" altLang="en-US" b="0" i="0" u="none" strike="noStrike" baseline="0">
                          <a:solidFill>
                            <a:schemeClr val="tx1">
                              <a:lumMod val="75000"/>
                              <a:lumOff val="25000"/>
                            </a:schemeClr>
                          </a:solidFill>
                          <a:latin typeface="Cambria Math" panose="02040503050406030204" pitchFamily="18" charset="0"/>
                          <a:ea typeface="+mj-ea"/>
                        </a:rPr>
                        <m:t>⊕</m:t>
                      </m:r>
                      <m:sSub>
                        <m:sSubPr>
                          <m:ctrlPr>
                            <a:rPr lang="zh-CN" altLang="en-US" b="0" i="1" u="none" strike="noStrike" baseline="0">
                              <a:solidFill>
                                <a:schemeClr val="tx1">
                                  <a:lumMod val="75000"/>
                                  <a:lumOff val="25000"/>
                                </a:schemeClr>
                              </a:solidFill>
                              <a:latin typeface="Cambria Math" panose="02040503050406030204" pitchFamily="18" charset="0"/>
                              <a:ea typeface="+mj-ea"/>
                            </a:rPr>
                          </m:ctrlPr>
                        </m:sSubPr>
                        <m:e>
                          <m:r>
                            <a:rPr lang="zh-CN" altLang="en-US" b="0" i="0" u="none" strike="noStrike" baseline="0">
                              <a:solidFill>
                                <a:schemeClr val="tx1">
                                  <a:lumMod val="75000"/>
                                  <a:lumOff val="25000"/>
                                </a:schemeClr>
                              </a:solidFill>
                              <a:latin typeface="Cambria Math" panose="02040503050406030204" pitchFamily="18" charset="0"/>
                              <a:ea typeface="+mj-ea"/>
                            </a:rPr>
                            <m:t>𝑑</m:t>
                          </m:r>
                        </m:e>
                        <m:sub>
                          <m:r>
                            <a:rPr lang="zh-CN" altLang="en-US" b="0" i="0" u="none" strike="noStrike" baseline="0">
                              <a:solidFill>
                                <a:schemeClr val="tx1">
                                  <a:lumMod val="75000"/>
                                  <a:lumOff val="25000"/>
                                </a:schemeClr>
                              </a:solidFill>
                              <a:latin typeface="Cambria Math" panose="02040503050406030204" pitchFamily="18" charset="0"/>
                              <a:ea typeface="+mj-ea"/>
                            </a:rPr>
                            <m:t>4</m:t>
                          </m:r>
                        </m:sub>
                      </m:sSub>
                    </m:oMath>
                  </m:oMathPara>
                </a14:m>
                <a:endParaRPr lang="en-US" altLang="zh-CN" b="0" i="0" u="none" strike="noStrike" baseline="0">
                  <a:solidFill>
                    <a:schemeClr val="tx1">
                      <a:lumMod val="75000"/>
                      <a:lumOff val="25000"/>
                    </a:schemeClr>
                  </a:solidFill>
                  <a:latin typeface="Times New Roman" panose="02020603050405020304" pitchFamily="18" charset="0"/>
                  <a:ea typeface="+mj-ea"/>
                  <a:cs typeface="Times New Roman" panose="02020603050405020304" pitchFamily="18" charset="0"/>
                </a:endParaRPr>
              </a:p>
              <a:p>
                <a:endParaRPr lang="en-US" altLang="zh-CN" sz="800" b="0" i="0" u="none" strike="noStrike" baseline="0">
                  <a:solidFill>
                    <a:schemeClr val="tx1">
                      <a:lumMod val="75000"/>
                      <a:lumOff val="25000"/>
                    </a:schemeClr>
                  </a:solidFill>
                  <a:latin typeface="Times New Roman" panose="02020603050405020304" pitchFamily="18" charset="0"/>
                  <a:ea typeface="+mj-ea"/>
                  <a:cs typeface="Times New Roman" panose="02020603050405020304" pitchFamily="18" charset="0"/>
                </a:endParaRPr>
              </a:p>
            </p:txBody>
          </p:sp>
        </mc:Choice>
        <mc:Fallback>
          <p:sp>
            <p:nvSpPr>
              <p:cNvPr id="10" name="文本框 9">
                <a:extLst>
                  <a:ext uri="{FF2B5EF4-FFF2-40B4-BE49-F238E27FC236}">
                    <a16:creationId xmlns:a16="http://schemas.microsoft.com/office/drawing/2014/main" id="{2BB6B0FF-0253-2DE6-58C5-09B6481F2CB5}"/>
                  </a:ext>
                </a:extLst>
              </p:cNvPr>
              <p:cNvSpPr txBox="1">
                <a:spLocks noRot="1" noChangeAspect="1" noMove="1" noResize="1" noEditPoints="1" noAdjustHandles="1" noChangeArrowheads="1" noChangeShapeType="1" noTextEdit="1"/>
              </p:cNvSpPr>
              <p:nvPr/>
            </p:nvSpPr>
            <p:spPr>
              <a:xfrm>
                <a:off x="4734792" y="2312506"/>
                <a:ext cx="4575462" cy="1600438"/>
              </a:xfrm>
              <a:prstGeom prst="rect">
                <a:avLst/>
              </a:prstGeom>
              <a:blipFill>
                <a:blip r:embed="rId4"/>
                <a:stretch>
                  <a:fillRect/>
                </a:stretch>
              </a:blipFill>
            </p:spPr>
            <p:txBody>
              <a:bodyPr/>
              <a:lstStyle/>
              <a:p>
                <a:r>
                  <a:rPr lang="zh-CN" altLang="en-US">
                    <a:noFill/>
                  </a:rPr>
                  <a:t> </a:t>
                </a:r>
              </a:p>
            </p:txBody>
          </p:sp>
        </mc:Fallback>
      </mc:AlternateContent>
      <p:cxnSp>
        <p:nvCxnSpPr>
          <p:cNvPr id="14" name="直接箭头连接符 13">
            <a:extLst>
              <a:ext uri="{FF2B5EF4-FFF2-40B4-BE49-F238E27FC236}">
                <a16:creationId xmlns:a16="http://schemas.microsoft.com/office/drawing/2014/main" id="{F95DC665-2088-2645-EFE0-343956564833}"/>
              </a:ext>
            </a:extLst>
          </p:cNvPr>
          <p:cNvCxnSpPr>
            <a:cxnSpLocks/>
          </p:cNvCxnSpPr>
          <p:nvPr/>
        </p:nvCxnSpPr>
        <p:spPr>
          <a:xfrm>
            <a:off x="4403667" y="3040290"/>
            <a:ext cx="125383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80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5"/>
          <p:cNvSpPr txBox="1">
            <a:spLocks noChangeArrowheads="1"/>
          </p:cNvSpPr>
          <p:nvPr/>
        </p:nvSpPr>
        <p:spPr bwMode="auto">
          <a:xfrm>
            <a:off x="224054" y="172380"/>
            <a:ext cx="1107996"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defTabSz="6858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汉明码</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30" name="直接连接符 74"/>
          <p:cNvCxnSpPr/>
          <p:nvPr/>
        </p:nvCxnSpPr>
        <p:spPr>
          <a:xfrm>
            <a:off x="-6855" y="657225"/>
            <a:ext cx="3888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F45CC82A-1E76-D6D6-6534-E92F6541A72A}"/>
              </a:ext>
            </a:extLst>
          </p:cNvPr>
          <p:cNvPicPr>
            <a:picLocks noChangeAspect="1"/>
          </p:cNvPicPr>
          <p:nvPr/>
        </p:nvPicPr>
        <p:blipFill>
          <a:blip r:embed="rId3"/>
          <a:stretch>
            <a:fillRect/>
          </a:stretch>
        </p:blipFill>
        <p:spPr>
          <a:xfrm>
            <a:off x="112707" y="1534369"/>
            <a:ext cx="4195546" cy="2767467"/>
          </a:xfrm>
          <a:prstGeom prst="rect">
            <a:avLst/>
          </a:prstGeom>
        </p:spPr>
      </p:pic>
      <p:pic>
        <p:nvPicPr>
          <p:cNvPr id="6" name="图片 5">
            <a:extLst>
              <a:ext uri="{FF2B5EF4-FFF2-40B4-BE49-F238E27FC236}">
                <a16:creationId xmlns:a16="http://schemas.microsoft.com/office/drawing/2014/main" id="{B4A9FB23-5983-5976-CF71-D8D25F9EA880}"/>
              </a:ext>
            </a:extLst>
          </p:cNvPr>
          <p:cNvPicPr>
            <a:picLocks noChangeAspect="1"/>
          </p:cNvPicPr>
          <p:nvPr/>
        </p:nvPicPr>
        <p:blipFill>
          <a:blip r:embed="rId4"/>
          <a:stretch>
            <a:fillRect/>
          </a:stretch>
        </p:blipFill>
        <p:spPr>
          <a:xfrm>
            <a:off x="4572000" y="1534369"/>
            <a:ext cx="4410800" cy="2767467"/>
          </a:xfrm>
          <a:prstGeom prst="rect">
            <a:avLst/>
          </a:prstGeom>
        </p:spPr>
      </p:pic>
      <p:sp>
        <p:nvSpPr>
          <p:cNvPr id="8" name="TextBox 78">
            <a:extLst>
              <a:ext uri="{FF2B5EF4-FFF2-40B4-BE49-F238E27FC236}">
                <a16:creationId xmlns:a16="http://schemas.microsoft.com/office/drawing/2014/main" id="{9A421612-CCB7-3217-C89A-9F0C51DC77F5}"/>
              </a:ext>
            </a:extLst>
          </p:cNvPr>
          <p:cNvSpPr txBox="1"/>
          <p:nvPr/>
        </p:nvSpPr>
        <p:spPr>
          <a:xfrm>
            <a:off x="3509173" y="841664"/>
            <a:ext cx="2125653" cy="427618"/>
          </a:xfrm>
          <a:prstGeom prst="rect">
            <a:avLst/>
          </a:prstGeom>
          <a:noFill/>
        </p:spPr>
        <p:txBody>
          <a:bodyPr wrap="square" lIns="0" tIns="0" rIns="0" bIns="0" rtlCol="0">
            <a:spAutoFit/>
          </a:bodyPr>
          <a:lstStyle/>
          <a:p>
            <a:pPr marL="0" lvl="1" algn="ctr" defTabSz="1131570">
              <a:lnSpc>
                <a:spcPct val="150000"/>
              </a:lnSpc>
            </a:pPr>
            <a:r>
              <a:rPr lang="zh-CN" altLang="en-US" sz="2100" b="1">
                <a:solidFill>
                  <a:schemeClr val="tx1">
                    <a:lumMod val="75000"/>
                    <a:lumOff val="25000"/>
                  </a:schemeClr>
                </a:solidFill>
                <a:latin typeface="微软雅黑" panose="020B0503020204020204" pitchFamily="34" charset="-122"/>
                <a:ea typeface="微软雅黑" panose="020B0503020204020204" pitchFamily="34" charset="-122"/>
              </a:rPr>
              <a:t>汉明码的使用</a:t>
            </a:r>
            <a:endParaRPr lang="zh-CN" altLang="en-US" sz="21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21748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任意多边形: 形状 49"/>
          <p:cNvSpPr/>
          <p:nvPr/>
        </p:nvSpPr>
        <p:spPr>
          <a:xfrm>
            <a:off x="-13487" y="0"/>
            <a:ext cx="5762534" cy="5143500"/>
          </a:xfrm>
          <a:custGeom>
            <a:avLst/>
            <a:gdLst>
              <a:gd name="connsiteX0" fmla="*/ 0 w 5762534"/>
              <a:gd name="connsiteY0" fmla="*/ 0 h 5143500"/>
              <a:gd name="connsiteX1" fmla="*/ 3533084 w 5762534"/>
              <a:gd name="connsiteY1" fmla="*/ 0 h 5143500"/>
              <a:gd name="connsiteX2" fmla="*/ 5762534 w 5762534"/>
              <a:gd name="connsiteY2" fmla="*/ 5143500 h 5143500"/>
              <a:gd name="connsiteX3" fmla="*/ 0 w 5762534"/>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62534" h="5143500">
                <a:moveTo>
                  <a:pt x="0" y="0"/>
                </a:moveTo>
                <a:lnTo>
                  <a:pt x="3533084" y="0"/>
                </a:lnTo>
                <a:lnTo>
                  <a:pt x="5762534" y="5143500"/>
                </a:lnTo>
                <a:lnTo>
                  <a:pt x="0" y="51435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1048688" name="矩形 92"/>
          <p:cNvSpPr/>
          <p:nvPr/>
        </p:nvSpPr>
        <p:spPr>
          <a:xfrm>
            <a:off x="283591" y="749128"/>
            <a:ext cx="8576818"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grpSp>
        <p:nvGrpSpPr>
          <p:cNvPr id="89" name="组合 1"/>
          <p:cNvGrpSpPr/>
          <p:nvPr/>
        </p:nvGrpSpPr>
        <p:grpSpPr>
          <a:xfrm>
            <a:off x="3556635" y="2014855"/>
            <a:ext cx="2031365" cy="1113790"/>
            <a:chOff x="5570" y="3253"/>
            <a:chExt cx="3199" cy="1754"/>
          </a:xfrm>
        </p:grpSpPr>
        <p:sp>
          <p:nvSpPr>
            <p:cNvPr id="1048689" name="文本框 5"/>
            <p:cNvSpPr txBox="1">
              <a:spLocks noChangeArrowheads="1"/>
            </p:cNvSpPr>
            <p:nvPr/>
          </p:nvSpPr>
          <p:spPr bwMode="auto">
            <a:xfrm>
              <a:off x="5570" y="3253"/>
              <a:ext cx="3199" cy="1018"/>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ctr" defTabSz="685800" rtl="0" eaLnBrk="1" fontAlgn="base" latinLnBrk="0" hangingPunct="1">
                <a:lnSpc>
                  <a:spcPct val="100000"/>
                </a:lnSpc>
                <a:spcBef>
                  <a:spcPct val="0"/>
                </a:spcBef>
                <a:spcAft>
                  <a:spcPct val="0"/>
                </a:spcAft>
                <a:buClrTx/>
                <a:buSzTx/>
                <a:buFontTx/>
                <a:buNone/>
              </a:pPr>
              <a:r>
                <a:rPr kumimoji="0" lang="zh-CN" altLang="en-US" sz="36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算法描述</a:t>
              </a:r>
              <a:endParaRPr kumimoji="0" lang="zh-CN" altLang="en-US" sz="3600" b="1" i="0" u="none" strike="noStrike" kern="1200" cap="none" spc="0" normalizeH="0" baseline="0" noProof="0">
                <a:ln>
                  <a:noFill/>
                </a:ln>
                <a:solidFill>
                  <a:srgbClr val="212834"/>
                </a:solidFill>
                <a:effectLst/>
                <a:uLnTx/>
                <a:uFillTx/>
                <a:latin typeface="微软雅黑" panose="020B0503020204020204" pitchFamily="34" charset="-122"/>
                <a:ea typeface="微软雅黑" panose="020B0503020204020204" pitchFamily="34" charset="-122"/>
                <a:cs typeface="+mn-cs"/>
              </a:endParaRPr>
            </a:p>
          </p:txBody>
        </p:sp>
        <p:cxnSp>
          <p:nvCxnSpPr>
            <p:cNvPr id="3145756" name="直接连接符 98"/>
            <p:cNvCxnSpPr/>
            <p:nvPr/>
          </p:nvCxnSpPr>
          <p:spPr>
            <a:xfrm>
              <a:off x="7029" y="4440"/>
              <a:ext cx="34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690" name="矩形: 圆角 1"/>
            <p:cNvSpPr/>
            <p:nvPr/>
          </p:nvSpPr>
          <p:spPr>
            <a:xfrm>
              <a:off x="6260" y="4578"/>
              <a:ext cx="1818" cy="42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r>
                <a:rPr kumimoji="0" lang="en-US" altLang="zh-CN" sz="12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rPr>
                <a:t>PART TWO</a:t>
              </a:r>
              <a:endParaRPr kumimoji="0" lang="zh-CN" altLang="en-US" sz="12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grpSp>
      <p:pic>
        <p:nvPicPr>
          <p:cNvPr id="2097160" name="图片 4"/>
          <p:cNvPicPr>
            <a:picLocks noChangeAspect="1"/>
          </p:cNvPicPr>
          <p:nvPr/>
        </p:nvPicPr>
        <p:blipFill>
          <a:blip r:embed="rId2" cstate="print"/>
          <a:stretch>
            <a:fillRect/>
          </a:stretch>
        </p:blipFill>
        <p:spPr>
          <a:xfrm>
            <a:off x="3764280" y="1221105"/>
            <a:ext cx="1654810" cy="601345"/>
          </a:xfrm>
          <a:prstGeom prst="rect">
            <a:avLst/>
          </a:prstGeom>
        </p:spPr>
      </p:pic>
    </p:spTree>
    <p:extLst>
      <p:ext uri="{BB962C8B-B14F-4D97-AF65-F5344CB8AC3E}">
        <p14:creationId xmlns:p14="http://schemas.microsoft.com/office/powerpoint/2010/main" val="40267839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文本框 5"/>
          <p:cNvSpPr txBox="1">
            <a:spLocks noChangeArrowheads="1"/>
          </p:cNvSpPr>
          <p:nvPr/>
        </p:nvSpPr>
        <p:spPr bwMode="auto">
          <a:xfrm>
            <a:off x="224054" y="214178"/>
            <a:ext cx="1415772"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加密过程</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46" name="直接连接符 74"/>
          <p:cNvCxnSpPr/>
          <p:nvPr/>
        </p:nvCxnSpPr>
        <p:spPr>
          <a:xfrm flipV="1">
            <a:off x="-3537" y="684892"/>
            <a:ext cx="2936240" cy="317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5" name="组合 29"/>
          <p:cNvGrpSpPr/>
          <p:nvPr/>
        </p:nvGrpSpPr>
        <p:grpSpPr>
          <a:xfrm>
            <a:off x="-3341" y="2165985"/>
            <a:ext cx="9147068" cy="1861820"/>
            <a:chOff x="-2303" y="3141"/>
            <a:chExt cx="14405" cy="2932"/>
          </a:xfrm>
        </p:grpSpPr>
        <p:cxnSp>
          <p:nvCxnSpPr>
            <p:cNvPr id="3145747" name="直接连接符 63"/>
            <p:cNvCxnSpPr>
              <a:cxnSpLocks/>
            </p:cNvCxnSpPr>
            <p:nvPr>
              <p:custDataLst>
                <p:tags r:id="rId8"/>
              </p:custDataLst>
            </p:nvPr>
          </p:nvCxnSpPr>
          <p:spPr>
            <a:xfrm>
              <a:off x="10671" y="4830"/>
              <a:ext cx="1431" cy="0"/>
            </a:xfrm>
            <a:prstGeom prst="line">
              <a:avLst/>
            </a:prstGeom>
            <a:ln w="28575">
              <a:solidFill>
                <a:srgbClr val="1AA3AA"/>
              </a:solidFill>
            </a:ln>
          </p:spPr>
          <p:style>
            <a:lnRef idx="1">
              <a:srgbClr val="1F74AD"/>
            </a:lnRef>
            <a:fillRef idx="0">
              <a:srgbClr val="1F74AD"/>
            </a:fillRef>
            <a:effectRef idx="0">
              <a:srgbClr val="1F74AD"/>
            </a:effectRef>
            <a:fontRef idx="minor">
              <a:srgbClr val="000000"/>
            </a:fontRef>
          </p:style>
        </p:cxnSp>
        <p:cxnSp>
          <p:nvCxnSpPr>
            <p:cNvPr id="3145748" name="直接连接符 54"/>
            <p:cNvCxnSpPr>
              <a:cxnSpLocks/>
            </p:cNvCxnSpPr>
            <p:nvPr>
              <p:custDataLst>
                <p:tags r:id="rId9"/>
              </p:custDataLst>
            </p:nvPr>
          </p:nvCxnSpPr>
          <p:spPr>
            <a:xfrm>
              <a:off x="-2303" y="4828"/>
              <a:ext cx="2400" cy="0"/>
            </a:xfrm>
            <a:prstGeom prst="line">
              <a:avLst/>
            </a:prstGeom>
            <a:ln w="28575">
              <a:solidFill>
                <a:srgbClr val="1F74AD"/>
              </a:solidFill>
            </a:ln>
          </p:spPr>
          <p:style>
            <a:lnRef idx="1">
              <a:srgbClr val="1F74AD"/>
            </a:lnRef>
            <a:fillRef idx="0">
              <a:srgbClr val="1F74AD"/>
            </a:fillRef>
            <a:effectRef idx="0">
              <a:srgbClr val="1F74AD"/>
            </a:effectRef>
            <a:fontRef idx="minor">
              <a:srgbClr val="000000"/>
            </a:fontRef>
          </p:style>
        </p:cxnSp>
        <p:grpSp>
          <p:nvGrpSpPr>
            <p:cNvPr id="86" name="组合 27"/>
            <p:cNvGrpSpPr/>
            <p:nvPr/>
          </p:nvGrpSpPr>
          <p:grpSpPr>
            <a:xfrm>
              <a:off x="3275" y="3141"/>
              <a:ext cx="7447" cy="2932"/>
              <a:chOff x="3275" y="3141"/>
              <a:chExt cx="7447" cy="2932"/>
            </a:xfrm>
          </p:grpSpPr>
          <p:cxnSp>
            <p:nvCxnSpPr>
              <p:cNvPr id="3145749" name="直接连接符 125"/>
              <p:cNvCxnSpPr>
                <a:cxnSpLocks/>
              </p:cNvCxnSpPr>
              <p:nvPr>
                <p:custDataLst>
                  <p:tags r:id="rId10"/>
                </p:custDataLst>
              </p:nvPr>
            </p:nvCxnSpPr>
            <p:spPr>
              <a:xfrm flipH="1" flipV="1">
                <a:off x="7001" y="3141"/>
                <a:ext cx="0" cy="1025"/>
              </a:xfrm>
              <a:prstGeom prst="line">
                <a:avLst/>
              </a:prstGeom>
              <a:ln w="3175">
                <a:solidFill>
                  <a:srgbClr val="1F74AD"/>
                </a:solidFill>
                <a:tailEnd type="oval"/>
              </a:ln>
            </p:spPr>
            <p:style>
              <a:lnRef idx="1">
                <a:srgbClr val="1F74AD"/>
              </a:lnRef>
              <a:fillRef idx="0">
                <a:srgbClr val="1F74AD"/>
              </a:fillRef>
              <a:effectRef idx="0">
                <a:srgbClr val="1F74AD"/>
              </a:effectRef>
              <a:fontRef idx="minor">
                <a:srgbClr val="000000"/>
              </a:fontRef>
            </p:style>
          </p:cxnSp>
          <p:cxnSp>
            <p:nvCxnSpPr>
              <p:cNvPr id="3145751" name="直接连接符 142"/>
              <p:cNvCxnSpPr/>
              <p:nvPr>
                <p:custDataLst>
                  <p:tags r:id="rId11"/>
                </p:custDataLst>
              </p:nvPr>
            </p:nvCxnSpPr>
            <p:spPr>
              <a:xfrm flipH="1">
                <a:off x="3949" y="5487"/>
                <a:ext cx="0" cy="586"/>
              </a:xfrm>
              <a:prstGeom prst="line">
                <a:avLst/>
              </a:prstGeom>
              <a:ln w="3175">
                <a:solidFill>
                  <a:srgbClr val="3498DB"/>
                </a:solidFill>
                <a:tailEnd type="oval"/>
              </a:ln>
            </p:spPr>
            <p:style>
              <a:lnRef idx="1">
                <a:srgbClr val="1F74AD"/>
              </a:lnRef>
              <a:fillRef idx="0">
                <a:srgbClr val="1F74AD"/>
              </a:fillRef>
              <a:effectRef idx="0">
                <a:srgbClr val="1F74AD"/>
              </a:effectRef>
              <a:fontRef idx="minor">
                <a:srgbClr val="000000"/>
              </a:fontRef>
            </p:style>
          </p:cxnSp>
          <p:sp>
            <p:nvSpPr>
              <p:cNvPr id="1048674" name="椭圆 14"/>
              <p:cNvSpPr/>
              <p:nvPr>
                <p:custDataLst>
                  <p:tags r:id="rId12"/>
                </p:custDataLst>
              </p:nvPr>
            </p:nvSpPr>
            <p:spPr>
              <a:xfrm>
                <a:off x="5292" y="4644"/>
                <a:ext cx="371" cy="371"/>
              </a:xfrm>
              <a:prstGeom prst="ellipse">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fontScale="40000" lnSpcReduction="20000"/>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5" name="弧形 47"/>
              <p:cNvSpPr/>
              <p:nvPr>
                <p:custDataLst>
                  <p:tags r:id="rId13"/>
                </p:custDataLst>
              </p:nvPr>
            </p:nvSpPr>
            <p:spPr>
              <a:xfrm>
                <a:off x="6341" y="4172"/>
                <a:ext cx="1315" cy="1315"/>
              </a:xfrm>
              <a:prstGeom prst="arc">
                <a:avLst>
                  <a:gd name="adj1" fmla="val 5443411"/>
                  <a:gd name="adj2" fmla="val 10945048"/>
                </a:avLst>
              </a:prstGeom>
              <a:solidFill>
                <a:sysClr val="window" lastClr="FFFFFF"/>
              </a:solidFill>
              <a:ln w="28575">
                <a:solidFill>
                  <a:srgbClr val="3498DB"/>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6" name="弧形 48"/>
              <p:cNvSpPr/>
              <p:nvPr>
                <p:custDataLst>
                  <p:tags r:id="rId14"/>
                </p:custDataLst>
              </p:nvPr>
            </p:nvSpPr>
            <p:spPr>
              <a:xfrm>
                <a:off x="6341" y="4172"/>
                <a:ext cx="1315" cy="1315"/>
              </a:xfrm>
              <a:prstGeom prst="arc">
                <a:avLst>
                  <a:gd name="adj1" fmla="val 16383431"/>
                  <a:gd name="adj2" fmla="val 21595007"/>
                </a:avLst>
              </a:prstGeom>
              <a:solidFill>
                <a:sysClr val="window" lastClr="FFFFFF"/>
              </a:solidFill>
              <a:ln w="28575">
                <a:solidFill>
                  <a:srgbClr val="3498DB"/>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7" name="文本框 65"/>
              <p:cNvSpPr txBox="1"/>
              <p:nvPr>
                <p:custDataLst>
                  <p:tags r:id="rId15"/>
                </p:custDataLst>
              </p:nvPr>
            </p:nvSpPr>
            <p:spPr>
              <a:xfrm>
                <a:off x="6317" y="4470"/>
                <a:ext cx="1363" cy="719"/>
              </a:xfrm>
              <a:prstGeom prst="rect">
                <a:avLst/>
              </a:prstGeom>
              <a:noFill/>
            </p:spPr>
            <p:txBody>
              <a:bodyPr wrap="square" lIns="68580" tIns="35100" rIns="68580" bIns="34290" anchor="ctr" anchorCtr="0">
                <a:normAutofit/>
              </a:bodyPr>
              <a:lstStyle/>
              <a:p>
                <a:pPr algn="ctr">
                  <a:lnSpc>
                    <a:spcPct val="150000"/>
                  </a:lnSpc>
                </a:pPr>
                <a:r>
                  <a:rPr lang="en-US" sz="1050" b="1" spc="150" dirty="0">
                    <a:solidFill>
                      <a:srgbClr val="000000">
                        <a:lumMod val="75000"/>
                        <a:lumOff val="25000"/>
                      </a:srgbClr>
                    </a:solidFill>
                    <a:latin typeface="微软雅黑" panose="020B0503020204020204" pitchFamily="34" charset="-122"/>
                    <a:ea typeface="微软雅黑" panose="020B0503020204020204" pitchFamily="34" charset="-122"/>
                  </a:rPr>
                  <a:t>3</a:t>
                </a:r>
              </a:p>
            </p:txBody>
          </p:sp>
          <p:sp>
            <p:nvSpPr>
              <p:cNvPr id="1048678" name="弧形 53"/>
              <p:cNvSpPr/>
              <p:nvPr>
                <p:custDataLst>
                  <p:tags r:id="rId16"/>
                </p:custDataLst>
              </p:nvPr>
            </p:nvSpPr>
            <p:spPr>
              <a:xfrm>
                <a:off x="9383" y="4172"/>
                <a:ext cx="1315" cy="1315"/>
              </a:xfrm>
              <a:prstGeom prst="arc">
                <a:avLst>
                  <a:gd name="adj1" fmla="val 5443411"/>
                  <a:gd name="adj2" fmla="val 10945048"/>
                </a:avLst>
              </a:prstGeom>
              <a:solidFill>
                <a:sysClr val="window" lastClr="FFFFFF"/>
              </a:solidFill>
              <a:ln w="28575">
                <a:solidFill>
                  <a:srgbClr val="1AA3AA"/>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9" name="弧形 55"/>
              <p:cNvSpPr/>
              <p:nvPr>
                <p:custDataLst>
                  <p:tags r:id="rId17"/>
                </p:custDataLst>
              </p:nvPr>
            </p:nvSpPr>
            <p:spPr>
              <a:xfrm>
                <a:off x="9383" y="4172"/>
                <a:ext cx="1315" cy="1315"/>
              </a:xfrm>
              <a:prstGeom prst="arc">
                <a:avLst>
                  <a:gd name="adj1" fmla="val 16383431"/>
                  <a:gd name="adj2" fmla="val 21595007"/>
                </a:avLst>
              </a:prstGeom>
              <a:solidFill>
                <a:sysClr val="window" lastClr="FFFFFF"/>
              </a:solidFill>
              <a:ln w="28575">
                <a:solidFill>
                  <a:srgbClr val="1AA3AA"/>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80" name="文本框 66"/>
              <p:cNvSpPr txBox="1"/>
              <p:nvPr>
                <p:custDataLst>
                  <p:tags r:id="rId18"/>
                </p:custDataLst>
              </p:nvPr>
            </p:nvSpPr>
            <p:spPr>
              <a:xfrm>
                <a:off x="9359" y="4470"/>
                <a:ext cx="1363" cy="719"/>
              </a:xfrm>
              <a:prstGeom prst="rect">
                <a:avLst/>
              </a:prstGeom>
              <a:noFill/>
            </p:spPr>
            <p:txBody>
              <a:bodyPr wrap="square" lIns="68580" tIns="35100" rIns="68580" bIns="34290" anchor="ctr" anchorCtr="0">
                <a:normAutofit/>
              </a:bodyPr>
              <a:lstStyle/>
              <a:p>
                <a:pPr algn="ctr">
                  <a:lnSpc>
                    <a:spcPct val="150000"/>
                  </a:lnSpc>
                </a:pPr>
                <a:r>
                  <a:rPr lang="en-US" altLang="zh-CN" sz="1050" b="1" spc="150" dirty="0">
                    <a:solidFill>
                      <a:srgbClr val="000000">
                        <a:lumMod val="75000"/>
                        <a:lumOff val="25000"/>
                      </a:srgbClr>
                    </a:solidFill>
                    <a:latin typeface="微软雅黑" panose="020B0503020204020204" pitchFamily="34" charset="-122"/>
                    <a:ea typeface="微软雅黑" panose="020B0503020204020204" pitchFamily="34" charset="-122"/>
                  </a:rPr>
                  <a:t>4</a:t>
                </a:r>
              </a:p>
            </p:txBody>
          </p:sp>
          <p:sp>
            <p:nvSpPr>
              <p:cNvPr id="1048681" name="弧形 24"/>
              <p:cNvSpPr/>
              <p:nvPr>
                <p:custDataLst>
                  <p:tags r:id="rId19"/>
                </p:custDataLst>
              </p:nvPr>
            </p:nvSpPr>
            <p:spPr>
              <a:xfrm>
                <a:off x="3299" y="4172"/>
                <a:ext cx="1315" cy="1315"/>
              </a:xfrm>
              <a:prstGeom prst="arc">
                <a:avLst>
                  <a:gd name="adj1" fmla="val 5443411"/>
                  <a:gd name="adj2" fmla="val 10945048"/>
                </a:avLst>
              </a:prstGeom>
              <a:solidFill>
                <a:sysClr val="window" lastClr="FFFFFF"/>
              </a:solidFill>
              <a:ln w="28575">
                <a:solidFill>
                  <a:srgbClr val="1F74AD"/>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82" name="弧形 25"/>
              <p:cNvSpPr/>
              <p:nvPr>
                <p:custDataLst>
                  <p:tags r:id="rId20"/>
                </p:custDataLst>
              </p:nvPr>
            </p:nvSpPr>
            <p:spPr>
              <a:xfrm>
                <a:off x="3299" y="4172"/>
                <a:ext cx="1315" cy="1315"/>
              </a:xfrm>
              <a:prstGeom prst="arc">
                <a:avLst>
                  <a:gd name="adj1" fmla="val 16383431"/>
                  <a:gd name="adj2" fmla="val 21595007"/>
                </a:avLst>
              </a:prstGeom>
              <a:solidFill>
                <a:sysClr val="window" lastClr="FFFFFF"/>
              </a:solidFill>
              <a:ln w="28575">
                <a:solidFill>
                  <a:srgbClr val="1F74AD"/>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83" name="文本框 15"/>
              <p:cNvSpPr txBox="1"/>
              <p:nvPr>
                <p:custDataLst>
                  <p:tags r:id="rId21"/>
                </p:custDataLst>
              </p:nvPr>
            </p:nvSpPr>
            <p:spPr>
              <a:xfrm>
                <a:off x="3275" y="4470"/>
                <a:ext cx="1363" cy="719"/>
              </a:xfrm>
              <a:prstGeom prst="rect">
                <a:avLst/>
              </a:prstGeom>
              <a:noFill/>
            </p:spPr>
            <p:txBody>
              <a:bodyPr wrap="square" lIns="68580" tIns="35100" rIns="68580" bIns="34290" anchor="ctr" anchorCtr="0">
                <a:normAutofit/>
              </a:bodyPr>
              <a:lstStyle/>
              <a:p>
                <a:pPr algn="ctr">
                  <a:lnSpc>
                    <a:spcPct val="150000"/>
                  </a:lnSpc>
                </a:pPr>
                <a:r>
                  <a:rPr lang="en-US" sz="1050" b="1" spc="150" dirty="0">
                    <a:solidFill>
                      <a:srgbClr val="000000">
                        <a:lumMod val="75000"/>
                        <a:lumOff val="25000"/>
                      </a:srgbClr>
                    </a:solidFill>
                    <a:latin typeface="微软雅黑" panose="020B0503020204020204" pitchFamily="34" charset="-122"/>
                    <a:ea typeface="微软雅黑" panose="020B0503020204020204" pitchFamily="34" charset="-122"/>
                  </a:rPr>
                  <a:t>2</a:t>
                </a:r>
              </a:p>
            </p:txBody>
          </p:sp>
          <p:sp>
            <p:nvSpPr>
              <p:cNvPr id="1048684" name="椭圆 84"/>
              <p:cNvSpPr/>
              <p:nvPr>
                <p:custDataLst>
                  <p:tags r:id="rId22"/>
                </p:custDataLst>
              </p:nvPr>
            </p:nvSpPr>
            <p:spPr>
              <a:xfrm>
                <a:off x="8334" y="4644"/>
                <a:ext cx="371" cy="371"/>
              </a:xfrm>
              <a:prstGeom prst="ellipse">
                <a:avLst/>
              </a:pr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fontScale="40000" lnSpcReduction="20000"/>
              </a:bodyPr>
              <a:lstStyle/>
              <a:p>
                <a:pPr algn="ctr">
                  <a:lnSpc>
                    <a:spcPct val="150000"/>
                  </a:lnSpc>
                </a:pPr>
                <a:endParaRPr sz="1350">
                  <a:latin typeface="微软雅黑" panose="020B0503020204020204" pitchFamily="34" charset="-122"/>
                  <a:ea typeface="微软雅黑" panose="020B0503020204020204" pitchFamily="34" charset="-122"/>
                </a:endParaRPr>
              </a:p>
            </p:txBody>
          </p:sp>
          <p:cxnSp>
            <p:nvCxnSpPr>
              <p:cNvPr id="3145752" name="直接连接符 16"/>
              <p:cNvCxnSpPr>
                <a:endCxn id="1048674" idx="2"/>
              </p:cNvCxnSpPr>
              <p:nvPr>
                <p:custDataLst>
                  <p:tags r:id="rId23"/>
                </p:custDataLst>
              </p:nvPr>
            </p:nvCxnSpPr>
            <p:spPr>
              <a:xfrm>
                <a:off x="4592" y="4830"/>
                <a:ext cx="701" cy="0"/>
              </a:xfrm>
              <a:prstGeom prst="line">
                <a:avLst/>
              </a:prstGeom>
              <a:ln w="28575">
                <a:solidFill>
                  <a:srgbClr val="1F74AD"/>
                </a:solidFill>
              </a:ln>
            </p:spPr>
            <p:style>
              <a:lnRef idx="1">
                <a:srgbClr val="1F74AD"/>
              </a:lnRef>
              <a:fillRef idx="0">
                <a:srgbClr val="1F74AD"/>
              </a:fillRef>
              <a:effectRef idx="0">
                <a:srgbClr val="1F74AD"/>
              </a:effectRef>
              <a:fontRef idx="minor">
                <a:srgbClr val="000000"/>
              </a:fontRef>
            </p:style>
          </p:cxnSp>
          <p:cxnSp>
            <p:nvCxnSpPr>
              <p:cNvPr id="3145753" name="直接连接符 17"/>
              <p:cNvCxnSpPr>
                <a:stCxn id="1048674" idx="6"/>
              </p:cNvCxnSpPr>
              <p:nvPr>
                <p:custDataLst>
                  <p:tags r:id="rId24"/>
                </p:custDataLst>
              </p:nvPr>
            </p:nvCxnSpPr>
            <p:spPr>
              <a:xfrm>
                <a:off x="5663" y="4829"/>
                <a:ext cx="679" cy="0"/>
              </a:xfrm>
              <a:prstGeom prst="line">
                <a:avLst/>
              </a:prstGeom>
              <a:ln w="28575">
                <a:solidFill>
                  <a:srgbClr val="3498DB"/>
                </a:solidFill>
              </a:ln>
            </p:spPr>
            <p:style>
              <a:lnRef idx="1">
                <a:srgbClr val="1F74AD"/>
              </a:lnRef>
              <a:fillRef idx="0">
                <a:srgbClr val="1F74AD"/>
              </a:fillRef>
              <a:effectRef idx="0">
                <a:srgbClr val="1F74AD"/>
              </a:effectRef>
              <a:fontRef idx="minor">
                <a:srgbClr val="000000"/>
              </a:fontRef>
            </p:style>
          </p:cxnSp>
          <p:cxnSp>
            <p:nvCxnSpPr>
              <p:cNvPr id="3145754" name="直接连接符 18"/>
              <p:cNvCxnSpPr>
                <a:endCxn id="1048684" idx="2"/>
              </p:cNvCxnSpPr>
              <p:nvPr>
                <p:custDataLst>
                  <p:tags r:id="rId25"/>
                </p:custDataLst>
              </p:nvPr>
            </p:nvCxnSpPr>
            <p:spPr>
              <a:xfrm>
                <a:off x="7620" y="4828"/>
                <a:ext cx="714" cy="1"/>
              </a:xfrm>
              <a:prstGeom prst="line">
                <a:avLst/>
              </a:prstGeom>
              <a:ln w="28575">
                <a:solidFill>
                  <a:srgbClr val="3498DB"/>
                </a:solidFill>
              </a:ln>
            </p:spPr>
            <p:style>
              <a:lnRef idx="1">
                <a:srgbClr val="1F74AD"/>
              </a:lnRef>
              <a:fillRef idx="0">
                <a:srgbClr val="1F74AD"/>
              </a:fillRef>
              <a:effectRef idx="0">
                <a:srgbClr val="1F74AD"/>
              </a:effectRef>
              <a:fontRef idx="minor">
                <a:srgbClr val="000000"/>
              </a:fontRef>
            </p:style>
          </p:cxnSp>
          <p:cxnSp>
            <p:nvCxnSpPr>
              <p:cNvPr id="3145755" name="直接连接符 19"/>
              <p:cNvCxnSpPr/>
              <p:nvPr>
                <p:custDataLst>
                  <p:tags r:id="rId26"/>
                </p:custDataLst>
              </p:nvPr>
            </p:nvCxnSpPr>
            <p:spPr>
              <a:xfrm>
                <a:off x="8705" y="4830"/>
                <a:ext cx="679" cy="0"/>
              </a:xfrm>
              <a:prstGeom prst="line">
                <a:avLst/>
              </a:prstGeom>
              <a:ln w="28575">
                <a:solidFill>
                  <a:srgbClr val="1AA3AA"/>
                </a:solidFill>
              </a:ln>
            </p:spPr>
            <p:style>
              <a:lnRef idx="1">
                <a:srgbClr val="1F74AD"/>
              </a:lnRef>
              <a:fillRef idx="0">
                <a:srgbClr val="1F74AD"/>
              </a:fillRef>
              <a:effectRef idx="0">
                <a:srgbClr val="1F74AD"/>
              </a:effectRef>
              <a:fontRef idx="minor">
                <a:srgbClr val="000000"/>
              </a:fontRef>
            </p:style>
          </p:cxnSp>
        </p:grpSp>
      </p:grpSp>
      <p:sp>
        <p:nvSpPr>
          <p:cNvPr id="2" name="弧形 25">
            <a:extLst>
              <a:ext uri="{FF2B5EF4-FFF2-40B4-BE49-F238E27FC236}">
                <a16:creationId xmlns:a16="http://schemas.microsoft.com/office/drawing/2014/main" id="{14D27772-AF2D-D4F7-F925-0BD34CAD9C1E}"/>
              </a:ext>
            </a:extLst>
          </p:cNvPr>
          <p:cNvSpPr/>
          <p:nvPr>
            <p:custDataLst>
              <p:tags r:id="rId1"/>
            </p:custDataLst>
          </p:nvPr>
        </p:nvSpPr>
        <p:spPr>
          <a:xfrm>
            <a:off x="1525359" y="2816767"/>
            <a:ext cx="835015" cy="835025"/>
          </a:xfrm>
          <a:prstGeom prst="arc">
            <a:avLst>
              <a:gd name="adj1" fmla="val 16383431"/>
              <a:gd name="adj2" fmla="val 36494"/>
            </a:avLst>
          </a:prstGeom>
          <a:solidFill>
            <a:sysClr val="window" lastClr="FFFFFF"/>
          </a:solidFill>
          <a:ln w="28575">
            <a:solidFill>
              <a:schemeClr val="accent5">
                <a:lumMod val="60000"/>
                <a:lumOff val="40000"/>
              </a:schemeClr>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6" name="弧形 24">
            <a:extLst>
              <a:ext uri="{FF2B5EF4-FFF2-40B4-BE49-F238E27FC236}">
                <a16:creationId xmlns:a16="http://schemas.microsoft.com/office/drawing/2014/main" id="{60C15AC2-FE68-EA32-1888-80D2A0D0AE8E}"/>
              </a:ext>
            </a:extLst>
          </p:cNvPr>
          <p:cNvSpPr/>
          <p:nvPr>
            <p:custDataLst>
              <p:tags r:id="rId2"/>
            </p:custDataLst>
          </p:nvPr>
        </p:nvSpPr>
        <p:spPr>
          <a:xfrm>
            <a:off x="1532072" y="2819717"/>
            <a:ext cx="835015" cy="835025"/>
          </a:xfrm>
          <a:prstGeom prst="arc">
            <a:avLst>
              <a:gd name="adj1" fmla="val 5443411"/>
              <a:gd name="adj2" fmla="val 10945048"/>
            </a:avLst>
          </a:prstGeom>
          <a:solidFill>
            <a:sysClr val="window" lastClr="FFFFFF"/>
          </a:solidFill>
          <a:ln w="28575">
            <a:solidFill>
              <a:schemeClr val="accent5">
                <a:lumMod val="60000"/>
                <a:lumOff val="40000"/>
              </a:schemeClr>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7" name="文本框 15">
            <a:extLst>
              <a:ext uri="{FF2B5EF4-FFF2-40B4-BE49-F238E27FC236}">
                <a16:creationId xmlns:a16="http://schemas.microsoft.com/office/drawing/2014/main" id="{075C9D1E-7514-BB83-2B09-3377AC44C662}"/>
              </a:ext>
            </a:extLst>
          </p:cNvPr>
          <p:cNvSpPr txBox="1"/>
          <p:nvPr>
            <p:custDataLst>
              <p:tags r:id="rId3"/>
            </p:custDataLst>
          </p:nvPr>
        </p:nvSpPr>
        <p:spPr>
          <a:xfrm>
            <a:off x="1530356" y="3002999"/>
            <a:ext cx="865495" cy="456565"/>
          </a:xfrm>
          <a:prstGeom prst="rect">
            <a:avLst/>
          </a:prstGeom>
          <a:noFill/>
        </p:spPr>
        <p:txBody>
          <a:bodyPr wrap="square" lIns="68580" tIns="35100" rIns="68580" bIns="34290" anchor="ctr" anchorCtr="0">
            <a:normAutofit/>
          </a:bodyPr>
          <a:lstStyle/>
          <a:p>
            <a:pPr algn="ctr">
              <a:lnSpc>
                <a:spcPct val="150000"/>
              </a:lnSpc>
            </a:pPr>
            <a:r>
              <a:rPr lang="en-US" sz="1050" b="1" spc="150" dirty="0">
                <a:solidFill>
                  <a:srgbClr val="000000">
                    <a:lumMod val="75000"/>
                    <a:lumOff val="25000"/>
                  </a:srgbClr>
                </a:solidFill>
                <a:latin typeface="微软雅黑" panose="020B0503020204020204" pitchFamily="34" charset="-122"/>
                <a:ea typeface="微软雅黑" panose="020B0503020204020204" pitchFamily="34" charset="-122"/>
              </a:rPr>
              <a:t>1</a:t>
            </a:r>
          </a:p>
        </p:txBody>
      </p:sp>
      <p:cxnSp>
        <p:nvCxnSpPr>
          <p:cNvPr id="8" name="直接连接符 16">
            <a:extLst>
              <a:ext uri="{FF2B5EF4-FFF2-40B4-BE49-F238E27FC236}">
                <a16:creationId xmlns:a16="http://schemas.microsoft.com/office/drawing/2014/main" id="{F969DCEB-00B0-AC69-4847-31FB80BA4D6B}"/>
              </a:ext>
            </a:extLst>
          </p:cNvPr>
          <p:cNvCxnSpPr>
            <a:cxnSpLocks/>
            <a:endCxn id="1048683" idx="1"/>
          </p:cNvCxnSpPr>
          <p:nvPr>
            <p:custDataLst>
              <p:tags r:id="rId4"/>
            </p:custDataLst>
          </p:nvPr>
        </p:nvCxnSpPr>
        <p:spPr>
          <a:xfrm>
            <a:off x="2360374" y="3237865"/>
            <a:ext cx="1178274" cy="318"/>
          </a:xfrm>
          <a:prstGeom prst="line">
            <a:avLst/>
          </a:prstGeom>
          <a:ln w="28575">
            <a:solidFill>
              <a:srgbClr val="1F74AD"/>
            </a:solidFill>
          </a:ln>
        </p:spPr>
        <p:style>
          <a:lnRef idx="1">
            <a:srgbClr val="1F74AD"/>
          </a:lnRef>
          <a:fillRef idx="0">
            <a:srgbClr val="1F74AD"/>
          </a:fillRef>
          <a:effectRef idx="0">
            <a:srgbClr val="1F74AD"/>
          </a:effectRef>
          <a:fontRef idx="minor">
            <a:srgbClr val="000000"/>
          </a:fontRef>
        </p:style>
      </p:cxnSp>
      <p:sp>
        <p:nvSpPr>
          <p:cNvPr id="10" name="椭圆 14">
            <a:extLst>
              <a:ext uri="{FF2B5EF4-FFF2-40B4-BE49-F238E27FC236}">
                <a16:creationId xmlns:a16="http://schemas.microsoft.com/office/drawing/2014/main" id="{35A60104-9FDB-0BC0-D3FD-96A4C48FC4C2}"/>
              </a:ext>
            </a:extLst>
          </p:cNvPr>
          <p:cNvSpPr/>
          <p:nvPr>
            <p:custDataLst>
              <p:tags r:id="rId5"/>
            </p:custDataLst>
          </p:nvPr>
        </p:nvSpPr>
        <p:spPr>
          <a:xfrm>
            <a:off x="2835076" y="3120390"/>
            <a:ext cx="235582" cy="235585"/>
          </a:xfrm>
          <a:prstGeom prst="ellipse">
            <a:avLst/>
          </a:prstGeom>
          <a:solidFill>
            <a:schemeClr val="accent5">
              <a:lumMod val="60000"/>
              <a:lumOff val="40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fontScale="40000" lnSpcReduction="20000"/>
          </a:bodyPr>
          <a:lstStyle/>
          <a:p>
            <a:pPr algn="ctr">
              <a:lnSpc>
                <a:spcPct val="150000"/>
              </a:lnSpc>
            </a:pPr>
            <a:endParaRPr sz="1350">
              <a:latin typeface="微软雅黑" panose="020B0503020204020204" pitchFamily="34" charset="-122"/>
              <a:ea typeface="微软雅黑" panose="020B0503020204020204" pitchFamily="34" charset="-122"/>
            </a:endParaRPr>
          </a:p>
        </p:txBody>
      </p:sp>
      <p:cxnSp>
        <p:nvCxnSpPr>
          <p:cNvPr id="11" name="直接连接符 125">
            <a:extLst>
              <a:ext uri="{FF2B5EF4-FFF2-40B4-BE49-F238E27FC236}">
                <a16:creationId xmlns:a16="http://schemas.microsoft.com/office/drawing/2014/main" id="{E7D20316-EEFC-BA27-96AB-DAA995536DD5}"/>
              </a:ext>
            </a:extLst>
          </p:cNvPr>
          <p:cNvCxnSpPr/>
          <p:nvPr>
            <p:custDataLst>
              <p:tags r:id="rId6"/>
            </p:custDataLst>
          </p:nvPr>
        </p:nvCxnSpPr>
        <p:spPr>
          <a:xfrm flipH="1" flipV="1">
            <a:off x="1970684" y="2129472"/>
            <a:ext cx="0" cy="650875"/>
          </a:xfrm>
          <a:prstGeom prst="line">
            <a:avLst/>
          </a:prstGeom>
          <a:ln w="3175">
            <a:solidFill>
              <a:srgbClr val="1F74AD"/>
            </a:solidFill>
            <a:tailEnd type="oval"/>
          </a:ln>
        </p:spPr>
        <p:style>
          <a:lnRef idx="1">
            <a:srgbClr val="1F74AD"/>
          </a:lnRef>
          <a:fillRef idx="0">
            <a:srgbClr val="1F74AD"/>
          </a:fillRef>
          <a:effectRef idx="0">
            <a:srgbClr val="1F74AD"/>
          </a:effectRef>
          <a:fontRef idx="minor">
            <a:srgbClr val="000000"/>
          </a:fontRef>
        </p:style>
      </p:cxnSp>
      <p:cxnSp>
        <p:nvCxnSpPr>
          <p:cNvPr id="12" name="直接连接符 132">
            <a:extLst>
              <a:ext uri="{FF2B5EF4-FFF2-40B4-BE49-F238E27FC236}">
                <a16:creationId xmlns:a16="http://schemas.microsoft.com/office/drawing/2014/main" id="{362A2407-70A5-B1A9-9F45-444932822C1F}"/>
              </a:ext>
            </a:extLst>
          </p:cNvPr>
          <p:cNvCxnSpPr>
            <a:cxnSpLocks/>
          </p:cNvCxnSpPr>
          <p:nvPr>
            <p:custDataLst>
              <p:tags r:id="rId7"/>
            </p:custDataLst>
          </p:nvPr>
        </p:nvCxnSpPr>
        <p:spPr>
          <a:xfrm>
            <a:off x="7834690" y="3628903"/>
            <a:ext cx="0" cy="425694"/>
          </a:xfrm>
          <a:prstGeom prst="line">
            <a:avLst/>
          </a:prstGeom>
          <a:ln w="3175">
            <a:solidFill>
              <a:srgbClr val="1AA3AA"/>
            </a:solidFill>
            <a:tailEnd type="oval"/>
          </a:ln>
        </p:spPr>
        <p:style>
          <a:lnRef idx="1">
            <a:srgbClr val="1F74AD"/>
          </a:lnRef>
          <a:fillRef idx="0">
            <a:srgbClr val="1F74AD"/>
          </a:fillRef>
          <a:effectRef idx="0">
            <a:srgbClr val="1F74AD"/>
          </a:effectRef>
          <a:fontRef idx="minor">
            <a:srgbClr val="000000"/>
          </a:fontRef>
        </p:style>
      </p:cxnSp>
      <p:sp>
        <p:nvSpPr>
          <p:cNvPr id="15" name="文本框 14">
            <a:extLst>
              <a:ext uri="{FF2B5EF4-FFF2-40B4-BE49-F238E27FC236}">
                <a16:creationId xmlns:a16="http://schemas.microsoft.com/office/drawing/2014/main" id="{43C34B1A-32F9-E358-6A39-E95CC1EDED3A}"/>
              </a:ext>
            </a:extLst>
          </p:cNvPr>
          <p:cNvSpPr txBox="1"/>
          <p:nvPr/>
        </p:nvSpPr>
        <p:spPr>
          <a:xfrm>
            <a:off x="587811" y="1460666"/>
            <a:ext cx="2533426" cy="738664"/>
          </a:xfrm>
          <a:prstGeom prst="rect">
            <a:avLst/>
          </a:prstGeom>
          <a:noFill/>
        </p:spPr>
        <p:txBody>
          <a:bodyPr wrap="square">
            <a:spAutoFit/>
          </a:bodyPr>
          <a:lstStyle/>
          <a:p>
            <a:r>
              <a:rPr lang="zh-CN" altLang="en-US" sz="1400" b="0" i="0" u="none" strike="noStrike" baseline="0">
                <a:latin typeface="华文中宋" panose="02010600040101010101" pitchFamily="2" charset="-122"/>
                <a:ea typeface="华文中宋" panose="02010600040101010101" pitchFamily="2" charset="-122"/>
              </a:rPr>
              <a:t>按照光栅扫描顺序把原始图像划分为一个个不重叠的</a:t>
            </a:r>
            <a:r>
              <a:rPr lang="en-US" altLang="zh-CN" sz="1400" b="0" i="0" u="none" strike="noStrike" baseline="0">
                <a:latin typeface="华文中宋" panose="02010600040101010101" pitchFamily="2" charset="-122"/>
                <a:ea typeface="华文中宋" panose="02010600040101010101" pitchFamily="2" charset="-122"/>
              </a:rPr>
              <a:t>1 × 7 </a:t>
            </a:r>
            <a:r>
              <a:rPr lang="zh-CN" altLang="en-US" sz="1400" b="0" i="0" u="none" strike="noStrike" baseline="0">
                <a:latin typeface="华文中宋" panose="02010600040101010101" pitchFamily="2" charset="-122"/>
                <a:ea typeface="华文中宋" panose="02010600040101010101" pitchFamily="2" charset="-122"/>
              </a:rPr>
              <a:t>大小的块</a:t>
            </a:r>
            <a:endParaRPr lang="zh-CN" altLang="en-US" sz="1400">
              <a:latin typeface="华文中宋" panose="02010600040101010101" pitchFamily="2" charset="-122"/>
              <a:ea typeface="华文中宋" panose="02010600040101010101" pitchFamily="2" charset="-122"/>
            </a:endParaRPr>
          </a:p>
        </p:txBody>
      </p:sp>
      <p:pic>
        <p:nvPicPr>
          <p:cNvPr id="17" name="图片 16">
            <a:extLst>
              <a:ext uri="{FF2B5EF4-FFF2-40B4-BE49-F238E27FC236}">
                <a16:creationId xmlns:a16="http://schemas.microsoft.com/office/drawing/2014/main" id="{2B2DB3FC-26D3-E66B-C5F7-51B760354A67}"/>
              </a:ext>
            </a:extLst>
          </p:cNvPr>
          <p:cNvPicPr>
            <a:picLocks noChangeAspect="1"/>
          </p:cNvPicPr>
          <p:nvPr/>
        </p:nvPicPr>
        <p:blipFill>
          <a:blip r:embed="rId28"/>
          <a:stretch>
            <a:fillRect/>
          </a:stretch>
        </p:blipFill>
        <p:spPr>
          <a:xfrm>
            <a:off x="938400" y="949032"/>
            <a:ext cx="1943268" cy="464860"/>
          </a:xfrm>
          <a:prstGeom prst="rect">
            <a:avLst/>
          </a:prstGeom>
        </p:spPr>
      </p:pic>
      <p:sp>
        <p:nvSpPr>
          <p:cNvPr id="20" name="文本框 19">
            <a:extLst>
              <a:ext uri="{FF2B5EF4-FFF2-40B4-BE49-F238E27FC236}">
                <a16:creationId xmlns:a16="http://schemas.microsoft.com/office/drawing/2014/main" id="{233D4923-2DF1-41A0-0F7E-192AE333F6AF}"/>
              </a:ext>
            </a:extLst>
          </p:cNvPr>
          <p:cNvSpPr txBox="1"/>
          <p:nvPr/>
        </p:nvSpPr>
        <p:spPr>
          <a:xfrm>
            <a:off x="2581833" y="4018193"/>
            <a:ext cx="2533426" cy="738664"/>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依次从每个块中取出每个像素的最低有效位组成一个二进制一维数组即码字</a:t>
            </a:r>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97A992EC-59F4-D390-43C6-F986CA3529D5}"/>
                  </a:ext>
                </a:extLst>
              </p:cNvPr>
              <p:cNvSpPr txBox="1"/>
              <p:nvPr/>
            </p:nvSpPr>
            <p:spPr>
              <a:xfrm>
                <a:off x="4597497" y="1286274"/>
                <a:ext cx="2804445" cy="738664"/>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将这些码字</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en-US" altLang="zh-CN" sz="1400" b="0" i="1" smtClean="0">
                            <a:latin typeface="Cambria Math" panose="02040503050406030204" pitchFamily="18" charset="0"/>
                          </a:rPr>
                          <m:t>𝐶𝑊</m:t>
                        </m:r>
                      </m:e>
                      <m:sub>
                        <m:r>
                          <a:rPr lang="zh-CN" altLang="en-US" sz="1400" i="1">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和八进制秘密信息</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en-US" altLang="zh-CN" sz="1400" b="0" i="1" smtClean="0">
                            <a:latin typeface="Cambria Math" panose="02040503050406030204" pitchFamily="18" charset="0"/>
                          </a:rPr>
                          <m:t>𝑆</m:t>
                        </m:r>
                      </m:e>
                      <m:sub>
                        <m:r>
                          <a:rPr lang="zh-CN" altLang="en-US" sz="1400" i="1">
                            <a:latin typeface="Cambria Math" panose="02040503050406030204" pitchFamily="18" charset="0"/>
                          </a:rPr>
                          <m:t>𝑖</m:t>
                        </m:r>
                      </m:sub>
                    </m:sSub>
                    <m:r>
                      <a:rPr lang="zh-CN" altLang="en-US" sz="1400" i="1">
                        <a:latin typeface="Cambria Math" panose="02040503050406030204" pitchFamily="18" charset="0"/>
                      </a:rPr>
                      <m:t> </m:t>
                    </m:r>
                  </m:oMath>
                </a14:m>
                <a:r>
                  <a:rPr lang="zh-CN" altLang="en-US" sz="1400">
                    <a:latin typeface="华文中宋" panose="02010600040101010101" pitchFamily="2" charset="-122"/>
                    <a:ea typeface="华文中宋" panose="02010600040101010101" pitchFamily="2" charset="-122"/>
                  </a:rPr>
                  <a:t>，通过矩阵编码运算，得到标记码字</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𝑀𝐶𝑀</m:t>
                        </m:r>
                      </m:e>
                      <m:sub>
                        <m:r>
                          <a:rPr lang="en-US" altLang="zh-CN" sz="1400" b="0" i="1" smtClean="0">
                            <a:latin typeface="Cambria Math" panose="02040503050406030204" pitchFamily="18" charset="0"/>
                          </a:rPr>
                          <m:t>1</m:t>
                        </m:r>
                        <m:r>
                          <a:rPr lang="zh-CN" altLang="en-US" sz="1400" i="1">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和标志位</a:t>
                </a:r>
                <a14:m>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zh-CN" altLang="en-US" sz="1400" i="1">
                            <a:latin typeface="Cambria Math" panose="02040503050406030204" pitchFamily="18" charset="0"/>
                          </a:rPr>
                          <m:t>𝑧</m:t>
                        </m:r>
                      </m:e>
                      <m:sub>
                        <m:r>
                          <a:rPr lang="en-US" altLang="zh-CN" sz="1400" b="0" i="1" smtClean="0">
                            <a:latin typeface="Cambria Math" panose="02040503050406030204" pitchFamily="18" charset="0"/>
                          </a:rPr>
                          <m:t>1</m:t>
                        </m:r>
                        <m:r>
                          <a:rPr lang="zh-CN" altLang="en-US" sz="1400" i="1">
                            <a:latin typeface="Cambria Math" panose="02040503050406030204" pitchFamily="18" charset="0"/>
                          </a:rPr>
                          <m:t>𝑖</m:t>
                        </m:r>
                      </m:sub>
                    </m:sSub>
                  </m:oMath>
                </a14:m>
                <a:endParaRPr lang="zh-CN" altLang="en-US" sz="1400">
                  <a:latin typeface="华文中宋" panose="02010600040101010101" pitchFamily="2" charset="-122"/>
                  <a:ea typeface="华文中宋" panose="02010600040101010101" pitchFamily="2" charset="-122"/>
                </a:endParaRPr>
              </a:p>
            </p:txBody>
          </p:sp>
        </mc:Choice>
        <mc:Fallback>
          <p:sp>
            <p:nvSpPr>
              <p:cNvPr id="21" name="文本框 20">
                <a:extLst>
                  <a:ext uri="{FF2B5EF4-FFF2-40B4-BE49-F238E27FC236}">
                    <a16:creationId xmlns:a16="http://schemas.microsoft.com/office/drawing/2014/main" id="{97A992EC-59F4-D390-43C6-F986CA3529D5}"/>
                  </a:ext>
                </a:extLst>
              </p:cNvPr>
              <p:cNvSpPr txBox="1">
                <a:spLocks noRot="1" noChangeAspect="1" noMove="1" noResize="1" noEditPoints="1" noAdjustHandles="1" noChangeArrowheads="1" noChangeShapeType="1" noTextEdit="1"/>
              </p:cNvSpPr>
              <p:nvPr/>
            </p:nvSpPr>
            <p:spPr>
              <a:xfrm>
                <a:off x="4597497" y="1286274"/>
                <a:ext cx="2804445" cy="738664"/>
              </a:xfrm>
              <a:prstGeom prst="rect">
                <a:avLst/>
              </a:prstGeom>
              <a:blipFill>
                <a:blip r:embed="rId29"/>
                <a:stretch>
                  <a:fillRect l="-652" t="-1653" r="-217" b="-82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13B88C96-BD76-DD33-3F85-3B334F28FBED}"/>
                  </a:ext>
                </a:extLst>
              </p:cNvPr>
              <p:cNvSpPr txBox="1"/>
              <p:nvPr/>
            </p:nvSpPr>
            <p:spPr>
              <a:xfrm>
                <a:off x="6435436" y="4054597"/>
                <a:ext cx="2533426" cy="523220"/>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用</a:t>
                </a:r>
                <a14:m>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𝑀𝐶𝑀</m:t>
                        </m:r>
                      </m:e>
                      <m:sub>
                        <m:r>
                          <a:rPr lang="en-US" altLang="zh-CN" sz="1400" b="0" i="1" smtClean="0">
                            <a:latin typeface="Cambria Math" panose="02040503050406030204" pitchFamily="18" charset="0"/>
                          </a:rPr>
                          <m:t>1</m:t>
                        </m:r>
                        <m:r>
                          <a:rPr lang="zh-CN" altLang="en-US" sz="1400" i="1">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替换原始图像对应块</a:t>
                </a:r>
                <a14:m>
                  <m:oMath xmlns:m="http://schemas.openxmlformats.org/officeDocument/2006/math">
                    <m:sSub>
                      <m:sSubPr>
                        <m:ctrlPr>
                          <a:rPr lang="zh-CN" altLang="en-US" sz="140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𝐶</m:t>
                        </m:r>
                      </m:e>
                      <m:sub>
                        <m:r>
                          <a:rPr lang="zh-CN" altLang="en-US" sz="1400" i="1">
                            <a:solidFill>
                              <a:schemeClr val="tx1"/>
                            </a:solidFill>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的最低有效位</a:t>
                </a:r>
              </a:p>
            </p:txBody>
          </p:sp>
        </mc:Choice>
        <mc:Fallback>
          <p:sp>
            <p:nvSpPr>
              <p:cNvPr id="22" name="文本框 21">
                <a:extLst>
                  <a:ext uri="{FF2B5EF4-FFF2-40B4-BE49-F238E27FC236}">
                    <a16:creationId xmlns:a16="http://schemas.microsoft.com/office/drawing/2014/main" id="{13B88C96-BD76-DD33-3F85-3B334F28FBED}"/>
                  </a:ext>
                </a:extLst>
              </p:cNvPr>
              <p:cNvSpPr txBox="1">
                <a:spLocks noRot="1" noChangeAspect="1" noMove="1" noResize="1" noEditPoints="1" noAdjustHandles="1" noChangeArrowheads="1" noChangeShapeType="1" noTextEdit="1"/>
              </p:cNvSpPr>
              <p:nvPr/>
            </p:nvSpPr>
            <p:spPr>
              <a:xfrm>
                <a:off x="6435436" y="4054597"/>
                <a:ext cx="2533426" cy="523220"/>
              </a:xfrm>
              <a:prstGeom prst="rect">
                <a:avLst/>
              </a:prstGeom>
              <a:blipFill>
                <a:blip r:embed="rId30"/>
                <a:stretch>
                  <a:fillRect l="-723" t="-2326" b="-11628"/>
                </a:stretch>
              </a:blipFill>
            </p:spPr>
            <p:txBody>
              <a:bodyPr/>
              <a:lstStyle/>
              <a:p>
                <a:r>
                  <a:rPr lang="zh-CN" altLang="en-US">
                    <a:noFill/>
                  </a:rPr>
                  <a:t> </a:t>
                </a:r>
              </a:p>
            </p:txBody>
          </p:sp>
        </mc:Fallback>
      </mc:AlternateContent>
      <p:pic>
        <p:nvPicPr>
          <p:cNvPr id="25" name="图片 24">
            <a:extLst>
              <a:ext uri="{FF2B5EF4-FFF2-40B4-BE49-F238E27FC236}">
                <a16:creationId xmlns:a16="http://schemas.microsoft.com/office/drawing/2014/main" id="{BF667B30-DA50-C085-73B3-AED037863DEA}"/>
              </a:ext>
            </a:extLst>
          </p:cNvPr>
          <p:cNvPicPr>
            <a:picLocks noChangeAspect="1"/>
          </p:cNvPicPr>
          <p:nvPr/>
        </p:nvPicPr>
        <p:blipFill>
          <a:blip r:embed="rId31"/>
          <a:stretch>
            <a:fillRect/>
          </a:stretch>
        </p:blipFill>
        <p:spPr>
          <a:xfrm>
            <a:off x="710994" y="4577817"/>
            <a:ext cx="1857663" cy="407443"/>
          </a:xfrm>
          <a:prstGeom prst="rect">
            <a:avLst/>
          </a:prstGeom>
        </p:spPr>
      </p:pic>
    </p:spTree>
    <p:extLst>
      <p:ext uri="{BB962C8B-B14F-4D97-AF65-F5344CB8AC3E}">
        <p14:creationId xmlns:p14="http://schemas.microsoft.com/office/powerpoint/2010/main" val="1505576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文本框 5"/>
          <p:cNvSpPr txBox="1">
            <a:spLocks noChangeArrowheads="1"/>
          </p:cNvSpPr>
          <p:nvPr/>
        </p:nvSpPr>
        <p:spPr bwMode="auto">
          <a:xfrm>
            <a:off x="224054" y="214178"/>
            <a:ext cx="1415772"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6858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a:ln>
                  <a:noFill/>
                </a:ln>
                <a:solidFill>
                  <a:schemeClr val="accent1"/>
                </a:solidFill>
                <a:effectLst/>
                <a:uLnTx/>
                <a:uFillTx/>
                <a:latin typeface="+mj-ea"/>
                <a:ea typeface="+mj-ea"/>
                <a:cs typeface="Arial" panose="020B0604020202020204" pitchFamily="34" charset="0"/>
              </a:rPr>
              <a:t>加密过程</a:t>
            </a:r>
            <a:endParaRPr kumimoji="0" lang="zh-CN" altLang="en-US"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3145746" name="直接连接符 74"/>
          <p:cNvCxnSpPr/>
          <p:nvPr/>
        </p:nvCxnSpPr>
        <p:spPr>
          <a:xfrm flipV="1">
            <a:off x="-3537" y="684892"/>
            <a:ext cx="2936240" cy="317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5" name="组合 29"/>
          <p:cNvGrpSpPr/>
          <p:nvPr/>
        </p:nvGrpSpPr>
        <p:grpSpPr>
          <a:xfrm>
            <a:off x="-3341" y="2165985"/>
            <a:ext cx="9147068" cy="1861820"/>
            <a:chOff x="-2303" y="3141"/>
            <a:chExt cx="14405" cy="2932"/>
          </a:xfrm>
        </p:grpSpPr>
        <p:cxnSp>
          <p:nvCxnSpPr>
            <p:cNvPr id="3145747" name="直接连接符 63"/>
            <p:cNvCxnSpPr>
              <a:cxnSpLocks/>
            </p:cNvCxnSpPr>
            <p:nvPr>
              <p:custDataLst>
                <p:tags r:id="rId8"/>
              </p:custDataLst>
            </p:nvPr>
          </p:nvCxnSpPr>
          <p:spPr>
            <a:xfrm>
              <a:off x="10671" y="4830"/>
              <a:ext cx="1431" cy="0"/>
            </a:xfrm>
            <a:prstGeom prst="line">
              <a:avLst/>
            </a:prstGeom>
            <a:ln w="28575">
              <a:solidFill>
                <a:srgbClr val="1AA3AA"/>
              </a:solidFill>
            </a:ln>
          </p:spPr>
          <p:style>
            <a:lnRef idx="1">
              <a:srgbClr val="1F74AD"/>
            </a:lnRef>
            <a:fillRef idx="0">
              <a:srgbClr val="1F74AD"/>
            </a:fillRef>
            <a:effectRef idx="0">
              <a:srgbClr val="1F74AD"/>
            </a:effectRef>
            <a:fontRef idx="minor">
              <a:srgbClr val="000000"/>
            </a:fontRef>
          </p:style>
        </p:cxnSp>
        <p:cxnSp>
          <p:nvCxnSpPr>
            <p:cNvPr id="3145748" name="直接连接符 54"/>
            <p:cNvCxnSpPr>
              <a:cxnSpLocks/>
            </p:cNvCxnSpPr>
            <p:nvPr>
              <p:custDataLst>
                <p:tags r:id="rId9"/>
              </p:custDataLst>
            </p:nvPr>
          </p:nvCxnSpPr>
          <p:spPr>
            <a:xfrm>
              <a:off x="-2303" y="4828"/>
              <a:ext cx="2400" cy="0"/>
            </a:xfrm>
            <a:prstGeom prst="line">
              <a:avLst/>
            </a:prstGeom>
            <a:ln w="28575">
              <a:solidFill>
                <a:srgbClr val="1F74AD"/>
              </a:solidFill>
            </a:ln>
          </p:spPr>
          <p:style>
            <a:lnRef idx="1">
              <a:srgbClr val="1F74AD"/>
            </a:lnRef>
            <a:fillRef idx="0">
              <a:srgbClr val="1F74AD"/>
            </a:fillRef>
            <a:effectRef idx="0">
              <a:srgbClr val="1F74AD"/>
            </a:effectRef>
            <a:fontRef idx="minor">
              <a:srgbClr val="000000"/>
            </a:fontRef>
          </p:style>
        </p:cxnSp>
        <p:grpSp>
          <p:nvGrpSpPr>
            <p:cNvPr id="86" name="组合 27"/>
            <p:cNvGrpSpPr/>
            <p:nvPr/>
          </p:nvGrpSpPr>
          <p:grpSpPr>
            <a:xfrm>
              <a:off x="3275" y="3141"/>
              <a:ext cx="7447" cy="2932"/>
              <a:chOff x="3275" y="3141"/>
              <a:chExt cx="7447" cy="2932"/>
            </a:xfrm>
          </p:grpSpPr>
          <p:cxnSp>
            <p:nvCxnSpPr>
              <p:cNvPr id="3145749" name="直接连接符 125"/>
              <p:cNvCxnSpPr>
                <a:cxnSpLocks/>
              </p:cNvCxnSpPr>
              <p:nvPr>
                <p:custDataLst>
                  <p:tags r:id="rId10"/>
                </p:custDataLst>
              </p:nvPr>
            </p:nvCxnSpPr>
            <p:spPr>
              <a:xfrm flipH="1" flipV="1">
                <a:off x="7001" y="3141"/>
                <a:ext cx="0" cy="1025"/>
              </a:xfrm>
              <a:prstGeom prst="line">
                <a:avLst/>
              </a:prstGeom>
              <a:ln w="3175">
                <a:solidFill>
                  <a:srgbClr val="1F74AD"/>
                </a:solidFill>
                <a:tailEnd type="oval"/>
              </a:ln>
            </p:spPr>
            <p:style>
              <a:lnRef idx="1">
                <a:srgbClr val="1F74AD"/>
              </a:lnRef>
              <a:fillRef idx="0">
                <a:srgbClr val="1F74AD"/>
              </a:fillRef>
              <a:effectRef idx="0">
                <a:srgbClr val="1F74AD"/>
              </a:effectRef>
              <a:fontRef idx="minor">
                <a:srgbClr val="000000"/>
              </a:fontRef>
            </p:style>
          </p:cxnSp>
          <p:cxnSp>
            <p:nvCxnSpPr>
              <p:cNvPr id="3145751" name="直接连接符 142"/>
              <p:cNvCxnSpPr/>
              <p:nvPr>
                <p:custDataLst>
                  <p:tags r:id="rId11"/>
                </p:custDataLst>
              </p:nvPr>
            </p:nvCxnSpPr>
            <p:spPr>
              <a:xfrm flipH="1">
                <a:off x="3949" y="5487"/>
                <a:ext cx="0" cy="586"/>
              </a:xfrm>
              <a:prstGeom prst="line">
                <a:avLst/>
              </a:prstGeom>
              <a:ln w="3175">
                <a:solidFill>
                  <a:srgbClr val="3498DB"/>
                </a:solidFill>
                <a:tailEnd type="oval"/>
              </a:ln>
            </p:spPr>
            <p:style>
              <a:lnRef idx="1">
                <a:srgbClr val="1F74AD"/>
              </a:lnRef>
              <a:fillRef idx="0">
                <a:srgbClr val="1F74AD"/>
              </a:fillRef>
              <a:effectRef idx="0">
                <a:srgbClr val="1F74AD"/>
              </a:effectRef>
              <a:fontRef idx="minor">
                <a:srgbClr val="000000"/>
              </a:fontRef>
            </p:style>
          </p:cxnSp>
          <p:sp>
            <p:nvSpPr>
              <p:cNvPr id="1048674" name="椭圆 14"/>
              <p:cNvSpPr/>
              <p:nvPr>
                <p:custDataLst>
                  <p:tags r:id="rId12"/>
                </p:custDataLst>
              </p:nvPr>
            </p:nvSpPr>
            <p:spPr>
              <a:xfrm>
                <a:off x="5292" y="4644"/>
                <a:ext cx="371" cy="371"/>
              </a:xfrm>
              <a:prstGeom prst="ellipse">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fontScale="40000" lnSpcReduction="20000"/>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5" name="弧形 47"/>
              <p:cNvSpPr/>
              <p:nvPr>
                <p:custDataLst>
                  <p:tags r:id="rId13"/>
                </p:custDataLst>
              </p:nvPr>
            </p:nvSpPr>
            <p:spPr>
              <a:xfrm>
                <a:off x="6341" y="4172"/>
                <a:ext cx="1315" cy="1315"/>
              </a:xfrm>
              <a:prstGeom prst="arc">
                <a:avLst>
                  <a:gd name="adj1" fmla="val 5443411"/>
                  <a:gd name="adj2" fmla="val 10945048"/>
                </a:avLst>
              </a:prstGeom>
              <a:solidFill>
                <a:sysClr val="window" lastClr="FFFFFF"/>
              </a:solidFill>
              <a:ln w="28575">
                <a:solidFill>
                  <a:srgbClr val="3498DB"/>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6" name="弧形 48"/>
              <p:cNvSpPr/>
              <p:nvPr>
                <p:custDataLst>
                  <p:tags r:id="rId14"/>
                </p:custDataLst>
              </p:nvPr>
            </p:nvSpPr>
            <p:spPr>
              <a:xfrm>
                <a:off x="6341" y="4172"/>
                <a:ext cx="1315" cy="1315"/>
              </a:xfrm>
              <a:prstGeom prst="arc">
                <a:avLst>
                  <a:gd name="adj1" fmla="val 16383431"/>
                  <a:gd name="adj2" fmla="val 21595007"/>
                </a:avLst>
              </a:prstGeom>
              <a:solidFill>
                <a:sysClr val="window" lastClr="FFFFFF"/>
              </a:solidFill>
              <a:ln w="28575">
                <a:solidFill>
                  <a:srgbClr val="3498DB"/>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7" name="文本框 65"/>
              <p:cNvSpPr txBox="1"/>
              <p:nvPr>
                <p:custDataLst>
                  <p:tags r:id="rId15"/>
                </p:custDataLst>
              </p:nvPr>
            </p:nvSpPr>
            <p:spPr>
              <a:xfrm>
                <a:off x="6317" y="4470"/>
                <a:ext cx="1363" cy="719"/>
              </a:xfrm>
              <a:prstGeom prst="rect">
                <a:avLst/>
              </a:prstGeom>
              <a:noFill/>
            </p:spPr>
            <p:txBody>
              <a:bodyPr wrap="square" lIns="68580" tIns="35100" rIns="68580" bIns="34290" anchor="ctr" anchorCtr="0">
                <a:normAutofit/>
              </a:bodyPr>
              <a:lstStyle/>
              <a:p>
                <a:pPr algn="ctr">
                  <a:lnSpc>
                    <a:spcPct val="150000"/>
                  </a:lnSpc>
                </a:pPr>
                <a:r>
                  <a:rPr lang="en-US" sz="1050" b="1" spc="150" dirty="0">
                    <a:solidFill>
                      <a:srgbClr val="000000">
                        <a:lumMod val="75000"/>
                        <a:lumOff val="25000"/>
                      </a:srgbClr>
                    </a:solidFill>
                    <a:latin typeface="微软雅黑" panose="020B0503020204020204" pitchFamily="34" charset="-122"/>
                    <a:ea typeface="微软雅黑" panose="020B0503020204020204" pitchFamily="34" charset="-122"/>
                  </a:rPr>
                  <a:t>7</a:t>
                </a:r>
              </a:p>
            </p:txBody>
          </p:sp>
          <p:sp>
            <p:nvSpPr>
              <p:cNvPr id="1048678" name="弧形 53"/>
              <p:cNvSpPr/>
              <p:nvPr>
                <p:custDataLst>
                  <p:tags r:id="rId16"/>
                </p:custDataLst>
              </p:nvPr>
            </p:nvSpPr>
            <p:spPr>
              <a:xfrm>
                <a:off x="9383" y="4172"/>
                <a:ext cx="1315" cy="1315"/>
              </a:xfrm>
              <a:prstGeom prst="arc">
                <a:avLst>
                  <a:gd name="adj1" fmla="val 5443411"/>
                  <a:gd name="adj2" fmla="val 10945048"/>
                </a:avLst>
              </a:prstGeom>
              <a:solidFill>
                <a:sysClr val="window" lastClr="FFFFFF"/>
              </a:solidFill>
              <a:ln w="28575">
                <a:solidFill>
                  <a:srgbClr val="1AA3AA"/>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79" name="弧形 55"/>
              <p:cNvSpPr/>
              <p:nvPr>
                <p:custDataLst>
                  <p:tags r:id="rId17"/>
                </p:custDataLst>
              </p:nvPr>
            </p:nvSpPr>
            <p:spPr>
              <a:xfrm>
                <a:off x="9383" y="4172"/>
                <a:ext cx="1315" cy="1315"/>
              </a:xfrm>
              <a:prstGeom prst="arc">
                <a:avLst>
                  <a:gd name="adj1" fmla="val 16383431"/>
                  <a:gd name="adj2" fmla="val 21595007"/>
                </a:avLst>
              </a:prstGeom>
              <a:solidFill>
                <a:sysClr val="window" lastClr="FFFFFF"/>
              </a:solidFill>
              <a:ln w="28575">
                <a:solidFill>
                  <a:srgbClr val="1AA3AA"/>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80" name="文本框 66"/>
              <p:cNvSpPr txBox="1"/>
              <p:nvPr>
                <p:custDataLst>
                  <p:tags r:id="rId18"/>
                </p:custDataLst>
              </p:nvPr>
            </p:nvSpPr>
            <p:spPr>
              <a:xfrm>
                <a:off x="9359" y="4470"/>
                <a:ext cx="1363" cy="719"/>
              </a:xfrm>
              <a:prstGeom prst="rect">
                <a:avLst/>
              </a:prstGeom>
              <a:noFill/>
            </p:spPr>
            <p:txBody>
              <a:bodyPr wrap="square" lIns="68580" tIns="35100" rIns="68580" bIns="34290" anchor="ctr" anchorCtr="0">
                <a:normAutofit/>
              </a:bodyPr>
              <a:lstStyle/>
              <a:p>
                <a:pPr algn="ctr">
                  <a:lnSpc>
                    <a:spcPct val="150000"/>
                  </a:lnSpc>
                </a:pPr>
                <a:r>
                  <a:rPr lang="en-US" altLang="zh-CN" sz="1050" b="1" spc="150" dirty="0">
                    <a:solidFill>
                      <a:srgbClr val="000000">
                        <a:lumMod val="75000"/>
                        <a:lumOff val="25000"/>
                      </a:srgbClr>
                    </a:solidFill>
                    <a:latin typeface="微软雅黑" panose="020B0503020204020204" pitchFamily="34" charset="-122"/>
                    <a:ea typeface="微软雅黑" panose="020B0503020204020204" pitchFamily="34" charset="-122"/>
                  </a:rPr>
                  <a:t>8</a:t>
                </a:r>
              </a:p>
            </p:txBody>
          </p:sp>
          <p:sp>
            <p:nvSpPr>
              <p:cNvPr id="1048681" name="弧形 24"/>
              <p:cNvSpPr/>
              <p:nvPr>
                <p:custDataLst>
                  <p:tags r:id="rId19"/>
                </p:custDataLst>
              </p:nvPr>
            </p:nvSpPr>
            <p:spPr>
              <a:xfrm>
                <a:off x="3299" y="4172"/>
                <a:ext cx="1315" cy="1315"/>
              </a:xfrm>
              <a:prstGeom prst="arc">
                <a:avLst>
                  <a:gd name="adj1" fmla="val 5443411"/>
                  <a:gd name="adj2" fmla="val 10945048"/>
                </a:avLst>
              </a:prstGeom>
              <a:solidFill>
                <a:sysClr val="window" lastClr="FFFFFF"/>
              </a:solidFill>
              <a:ln w="28575">
                <a:solidFill>
                  <a:srgbClr val="1F74AD"/>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82" name="弧形 25"/>
              <p:cNvSpPr/>
              <p:nvPr>
                <p:custDataLst>
                  <p:tags r:id="rId20"/>
                </p:custDataLst>
              </p:nvPr>
            </p:nvSpPr>
            <p:spPr>
              <a:xfrm>
                <a:off x="3299" y="4172"/>
                <a:ext cx="1315" cy="1315"/>
              </a:xfrm>
              <a:prstGeom prst="arc">
                <a:avLst>
                  <a:gd name="adj1" fmla="val 16383431"/>
                  <a:gd name="adj2" fmla="val 21595007"/>
                </a:avLst>
              </a:prstGeom>
              <a:solidFill>
                <a:sysClr val="window" lastClr="FFFFFF"/>
              </a:solidFill>
              <a:ln w="28575">
                <a:solidFill>
                  <a:srgbClr val="1F74AD"/>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1048683" name="文本框 15"/>
              <p:cNvSpPr txBox="1"/>
              <p:nvPr>
                <p:custDataLst>
                  <p:tags r:id="rId21"/>
                </p:custDataLst>
              </p:nvPr>
            </p:nvSpPr>
            <p:spPr>
              <a:xfrm>
                <a:off x="3275" y="4470"/>
                <a:ext cx="1363" cy="719"/>
              </a:xfrm>
              <a:prstGeom prst="rect">
                <a:avLst/>
              </a:prstGeom>
              <a:noFill/>
            </p:spPr>
            <p:txBody>
              <a:bodyPr wrap="square" lIns="68580" tIns="35100" rIns="68580" bIns="34290" anchor="ctr" anchorCtr="0">
                <a:normAutofit/>
              </a:bodyPr>
              <a:lstStyle/>
              <a:p>
                <a:pPr algn="ctr">
                  <a:lnSpc>
                    <a:spcPct val="150000"/>
                  </a:lnSpc>
                </a:pPr>
                <a:r>
                  <a:rPr lang="en-US" sz="1050" b="1" spc="150" dirty="0">
                    <a:solidFill>
                      <a:srgbClr val="000000">
                        <a:lumMod val="75000"/>
                        <a:lumOff val="25000"/>
                      </a:srgbClr>
                    </a:solidFill>
                    <a:latin typeface="微软雅黑" panose="020B0503020204020204" pitchFamily="34" charset="-122"/>
                    <a:ea typeface="微软雅黑" panose="020B0503020204020204" pitchFamily="34" charset="-122"/>
                  </a:rPr>
                  <a:t>6</a:t>
                </a:r>
              </a:p>
            </p:txBody>
          </p:sp>
          <p:sp>
            <p:nvSpPr>
              <p:cNvPr id="1048684" name="椭圆 84"/>
              <p:cNvSpPr/>
              <p:nvPr>
                <p:custDataLst>
                  <p:tags r:id="rId22"/>
                </p:custDataLst>
              </p:nvPr>
            </p:nvSpPr>
            <p:spPr>
              <a:xfrm>
                <a:off x="8334" y="4644"/>
                <a:ext cx="371" cy="371"/>
              </a:xfrm>
              <a:prstGeom prst="ellipse">
                <a:avLst/>
              </a:pr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fontScale="40000" lnSpcReduction="20000"/>
              </a:bodyPr>
              <a:lstStyle/>
              <a:p>
                <a:pPr algn="ctr">
                  <a:lnSpc>
                    <a:spcPct val="150000"/>
                  </a:lnSpc>
                </a:pPr>
                <a:endParaRPr sz="1350">
                  <a:latin typeface="微软雅黑" panose="020B0503020204020204" pitchFamily="34" charset="-122"/>
                  <a:ea typeface="微软雅黑" panose="020B0503020204020204" pitchFamily="34" charset="-122"/>
                </a:endParaRPr>
              </a:p>
            </p:txBody>
          </p:sp>
          <p:cxnSp>
            <p:nvCxnSpPr>
              <p:cNvPr id="3145752" name="直接连接符 16"/>
              <p:cNvCxnSpPr>
                <a:endCxn id="1048674" idx="2"/>
              </p:cNvCxnSpPr>
              <p:nvPr>
                <p:custDataLst>
                  <p:tags r:id="rId23"/>
                </p:custDataLst>
              </p:nvPr>
            </p:nvCxnSpPr>
            <p:spPr>
              <a:xfrm>
                <a:off x="4592" y="4830"/>
                <a:ext cx="701" cy="0"/>
              </a:xfrm>
              <a:prstGeom prst="line">
                <a:avLst/>
              </a:prstGeom>
              <a:ln w="28575">
                <a:solidFill>
                  <a:srgbClr val="1F74AD"/>
                </a:solidFill>
              </a:ln>
            </p:spPr>
            <p:style>
              <a:lnRef idx="1">
                <a:srgbClr val="1F74AD"/>
              </a:lnRef>
              <a:fillRef idx="0">
                <a:srgbClr val="1F74AD"/>
              </a:fillRef>
              <a:effectRef idx="0">
                <a:srgbClr val="1F74AD"/>
              </a:effectRef>
              <a:fontRef idx="minor">
                <a:srgbClr val="000000"/>
              </a:fontRef>
            </p:style>
          </p:cxnSp>
          <p:cxnSp>
            <p:nvCxnSpPr>
              <p:cNvPr id="3145753" name="直接连接符 17"/>
              <p:cNvCxnSpPr>
                <a:stCxn id="1048674" idx="6"/>
              </p:cNvCxnSpPr>
              <p:nvPr>
                <p:custDataLst>
                  <p:tags r:id="rId24"/>
                </p:custDataLst>
              </p:nvPr>
            </p:nvCxnSpPr>
            <p:spPr>
              <a:xfrm>
                <a:off x="5663" y="4829"/>
                <a:ext cx="679" cy="0"/>
              </a:xfrm>
              <a:prstGeom prst="line">
                <a:avLst/>
              </a:prstGeom>
              <a:ln w="28575">
                <a:solidFill>
                  <a:srgbClr val="3498DB"/>
                </a:solidFill>
              </a:ln>
            </p:spPr>
            <p:style>
              <a:lnRef idx="1">
                <a:srgbClr val="1F74AD"/>
              </a:lnRef>
              <a:fillRef idx="0">
                <a:srgbClr val="1F74AD"/>
              </a:fillRef>
              <a:effectRef idx="0">
                <a:srgbClr val="1F74AD"/>
              </a:effectRef>
              <a:fontRef idx="minor">
                <a:srgbClr val="000000"/>
              </a:fontRef>
            </p:style>
          </p:cxnSp>
          <p:cxnSp>
            <p:nvCxnSpPr>
              <p:cNvPr id="3145754" name="直接连接符 18"/>
              <p:cNvCxnSpPr>
                <a:endCxn id="1048684" idx="2"/>
              </p:cNvCxnSpPr>
              <p:nvPr>
                <p:custDataLst>
                  <p:tags r:id="rId25"/>
                </p:custDataLst>
              </p:nvPr>
            </p:nvCxnSpPr>
            <p:spPr>
              <a:xfrm>
                <a:off x="7620" y="4828"/>
                <a:ext cx="714" cy="1"/>
              </a:xfrm>
              <a:prstGeom prst="line">
                <a:avLst/>
              </a:prstGeom>
              <a:ln w="28575">
                <a:solidFill>
                  <a:srgbClr val="3498DB"/>
                </a:solidFill>
              </a:ln>
            </p:spPr>
            <p:style>
              <a:lnRef idx="1">
                <a:srgbClr val="1F74AD"/>
              </a:lnRef>
              <a:fillRef idx="0">
                <a:srgbClr val="1F74AD"/>
              </a:fillRef>
              <a:effectRef idx="0">
                <a:srgbClr val="1F74AD"/>
              </a:effectRef>
              <a:fontRef idx="minor">
                <a:srgbClr val="000000"/>
              </a:fontRef>
            </p:style>
          </p:cxnSp>
          <p:cxnSp>
            <p:nvCxnSpPr>
              <p:cNvPr id="3145755" name="直接连接符 19"/>
              <p:cNvCxnSpPr/>
              <p:nvPr>
                <p:custDataLst>
                  <p:tags r:id="rId26"/>
                </p:custDataLst>
              </p:nvPr>
            </p:nvCxnSpPr>
            <p:spPr>
              <a:xfrm>
                <a:off x="8705" y="4830"/>
                <a:ext cx="679" cy="0"/>
              </a:xfrm>
              <a:prstGeom prst="line">
                <a:avLst/>
              </a:prstGeom>
              <a:ln w="28575">
                <a:solidFill>
                  <a:srgbClr val="1AA3AA"/>
                </a:solidFill>
              </a:ln>
            </p:spPr>
            <p:style>
              <a:lnRef idx="1">
                <a:srgbClr val="1F74AD"/>
              </a:lnRef>
              <a:fillRef idx="0">
                <a:srgbClr val="1F74AD"/>
              </a:fillRef>
              <a:effectRef idx="0">
                <a:srgbClr val="1F74AD"/>
              </a:effectRef>
              <a:fontRef idx="minor">
                <a:srgbClr val="000000"/>
              </a:fontRef>
            </p:style>
          </p:cxnSp>
        </p:grpSp>
      </p:grpSp>
      <p:sp>
        <p:nvSpPr>
          <p:cNvPr id="2" name="弧形 25">
            <a:extLst>
              <a:ext uri="{FF2B5EF4-FFF2-40B4-BE49-F238E27FC236}">
                <a16:creationId xmlns:a16="http://schemas.microsoft.com/office/drawing/2014/main" id="{14D27772-AF2D-D4F7-F925-0BD34CAD9C1E}"/>
              </a:ext>
            </a:extLst>
          </p:cNvPr>
          <p:cNvSpPr/>
          <p:nvPr>
            <p:custDataLst>
              <p:tags r:id="rId1"/>
            </p:custDataLst>
          </p:nvPr>
        </p:nvSpPr>
        <p:spPr>
          <a:xfrm>
            <a:off x="1525359" y="2816767"/>
            <a:ext cx="835015" cy="835025"/>
          </a:xfrm>
          <a:prstGeom prst="arc">
            <a:avLst>
              <a:gd name="adj1" fmla="val 16383431"/>
              <a:gd name="adj2" fmla="val 36494"/>
            </a:avLst>
          </a:prstGeom>
          <a:solidFill>
            <a:sysClr val="window" lastClr="FFFFFF"/>
          </a:solidFill>
          <a:ln w="28575">
            <a:solidFill>
              <a:schemeClr val="accent5">
                <a:lumMod val="60000"/>
                <a:lumOff val="40000"/>
              </a:schemeClr>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6" name="弧形 24">
            <a:extLst>
              <a:ext uri="{FF2B5EF4-FFF2-40B4-BE49-F238E27FC236}">
                <a16:creationId xmlns:a16="http://schemas.microsoft.com/office/drawing/2014/main" id="{60C15AC2-FE68-EA32-1888-80D2A0D0AE8E}"/>
              </a:ext>
            </a:extLst>
          </p:cNvPr>
          <p:cNvSpPr/>
          <p:nvPr>
            <p:custDataLst>
              <p:tags r:id="rId2"/>
            </p:custDataLst>
          </p:nvPr>
        </p:nvSpPr>
        <p:spPr>
          <a:xfrm>
            <a:off x="1532072" y="2819717"/>
            <a:ext cx="835015" cy="835025"/>
          </a:xfrm>
          <a:prstGeom prst="arc">
            <a:avLst>
              <a:gd name="adj1" fmla="val 5443411"/>
              <a:gd name="adj2" fmla="val 10945048"/>
            </a:avLst>
          </a:prstGeom>
          <a:solidFill>
            <a:sysClr val="window" lastClr="FFFFFF"/>
          </a:solidFill>
          <a:ln w="28575">
            <a:solidFill>
              <a:schemeClr val="accent5">
                <a:lumMod val="60000"/>
                <a:lumOff val="40000"/>
              </a:schemeClr>
            </a:solidFill>
            <a:prstDash val="solid"/>
            <a:headEnd type="oval"/>
            <a:tailEnd type="none"/>
          </a:ln>
        </p:spPr>
        <p:style>
          <a:lnRef idx="1">
            <a:srgbClr val="1F74AD"/>
          </a:lnRef>
          <a:fillRef idx="0">
            <a:srgbClr val="1F74AD"/>
          </a:fillRef>
          <a:effectRef idx="0">
            <a:srgbClr val="1F74AD"/>
          </a:effectRef>
          <a:fontRef idx="minor">
            <a:srgbClr val="000000"/>
          </a:fontRef>
        </p:style>
        <p:txBody>
          <a:bodyPr wrap="square" lIns="68580" tIns="34290" rIns="68580" bIns="34290" anchor="ctr">
            <a:normAutofit/>
          </a:bodyPr>
          <a:lstStyle/>
          <a:p>
            <a:pPr algn="ctr">
              <a:lnSpc>
                <a:spcPct val="150000"/>
              </a:lnSpc>
            </a:pPr>
            <a:endParaRPr sz="1350">
              <a:latin typeface="微软雅黑" panose="020B0503020204020204" pitchFamily="34" charset="-122"/>
              <a:ea typeface="微软雅黑" panose="020B0503020204020204" pitchFamily="34" charset="-122"/>
            </a:endParaRPr>
          </a:p>
        </p:txBody>
      </p:sp>
      <p:sp>
        <p:nvSpPr>
          <p:cNvPr id="7" name="文本框 15">
            <a:extLst>
              <a:ext uri="{FF2B5EF4-FFF2-40B4-BE49-F238E27FC236}">
                <a16:creationId xmlns:a16="http://schemas.microsoft.com/office/drawing/2014/main" id="{075C9D1E-7514-BB83-2B09-3377AC44C662}"/>
              </a:ext>
            </a:extLst>
          </p:cNvPr>
          <p:cNvSpPr txBox="1"/>
          <p:nvPr>
            <p:custDataLst>
              <p:tags r:id="rId3"/>
            </p:custDataLst>
          </p:nvPr>
        </p:nvSpPr>
        <p:spPr>
          <a:xfrm>
            <a:off x="1530356" y="3002999"/>
            <a:ext cx="865495" cy="456565"/>
          </a:xfrm>
          <a:prstGeom prst="rect">
            <a:avLst/>
          </a:prstGeom>
          <a:noFill/>
        </p:spPr>
        <p:txBody>
          <a:bodyPr wrap="square" lIns="68580" tIns="35100" rIns="68580" bIns="34290" anchor="ctr" anchorCtr="0">
            <a:normAutofit/>
          </a:bodyPr>
          <a:lstStyle/>
          <a:p>
            <a:pPr algn="ctr">
              <a:lnSpc>
                <a:spcPct val="150000"/>
              </a:lnSpc>
            </a:pPr>
            <a:r>
              <a:rPr lang="en-US" sz="1050" b="1" spc="150" dirty="0">
                <a:solidFill>
                  <a:srgbClr val="000000">
                    <a:lumMod val="75000"/>
                    <a:lumOff val="25000"/>
                  </a:srgbClr>
                </a:solidFill>
                <a:latin typeface="微软雅黑" panose="020B0503020204020204" pitchFamily="34" charset="-122"/>
                <a:ea typeface="微软雅黑" panose="020B0503020204020204" pitchFamily="34" charset="-122"/>
              </a:rPr>
              <a:t>5</a:t>
            </a:r>
          </a:p>
        </p:txBody>
      </p:sp>
      <p:cxnSp>
        <p:nvCxnSpPr>
          <p:cNvPr id="8" name="直接连接符 16">
            <a:extLst>
              <a:ext uri="{FF2B5EF4-FFF2-40B4-BE49-F238E27FC236}">
                <a16:creationId xmlns:a16="http://schemas.microsoft.com/office/drawing/2014/main" id="{F969DCEB-00B0-AC69-4847-31FB80BA4D6B}"/>
              </a:ext>
            </a:extLst>
          </p:cNvPr>
          <p:cNvCxnSpPr>
            <a:cxnSpLocks/>
            <a:endCxn id="1048683" idx="1"/>
          </p:cNvCxnSpPr>
          <p:nvPr>
            <p:custDataLst>
              <p:tags r:id="rId4"/>
            </p:custDataLst>
          </p:nvPr>
        </p:nvCxnSpPr>
        <p:spPr>
          <a:xfrm>
            <a:off x="2360374" y="3237865"/>
            <a:ext cx="1178274" cy="318"/>
          </a:xfrm>
          <a:prstGeom prst="line">
            <a:avLst/>
          </a:prstGeom>
          <a:ln w="28575">
            <a:solidFill>
              <a:srgbClr val="1F74AD"/>
            </a:solidFill>
          </a:ln>
        </p:spPr>
        <p:style>
          <a:lnRef idx="1">
            <a:srgbClr val="1F74AD"/>
          </a:lnRef>
          <a:fillRef idx="0">
            <a:srgbClr val="1F74AD"/>
          </a:fillRef>
          <a:effectRef idx="0">
            <a:srgbClr val="1F74AD"/>
          </a:effectRef>
          <a:fontRef idx="minor">
            <a:srgbClr val="000000"/>
          </a:fontRef>
        </p:style>
      </p:cxnSp>
      <p:sp>
        <p:nvSpPr>
          <p:cNvPr id="10" name="椭圆 14">
            <a:extLst>
              <a:ext uri="{FF2B5EF4-FFF2-40B4-BE49-F238E27FC236}">
                <a16:creationId xmlns:a16="http://schemas.microsoft.com/office/drawing/2014/main" id="{35A60104-9FDB-0BC0-D3FD-96A4C48FC4C2}"/>
              </a:ext>
            </a:extLst>
          </p:cNvPr>
          <p:cNvSpPr/>
          <p:nvPr>
            <p:custDataLst>
              <p:tags r:id="rId5"/>
            </p:custDataLst>
          </p:nvPr>
        </p:nvSpPr>
        <p:spPr>
          <a:xfrm>
            <a:off x="2835076" y="3120390"/>
            <a:ext cx="235582" cy="235585"/>
          </a:xfrm>
          <a:prstGeom prst="ellipse">
            <a:avLst/>
          </a:prstGeom>
          <a:solidFill>
            <a:schemeClr val="accent5">
              <a:lumMod val="60000"/>
              <a:lumOff val="40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68580" tIns="34290" rIns="68580" bIns="34290" anchor="ctr">
            <a:normAutofit fontScale="40000" lnSpcReduction="20000"/>
          </a:bodyPr>
          <a:lstStyle/>
          <a:p>
            <a:pPr algn="ctr">
              <a:lnSpc>
                <a:spcPct val="150000"/>
              </a:lnSpc>
            </a:pPr>
            <a:endParaRPr sz="1350">
              <a:latin typeface="微软雅黑" panose="020B0503020204020204" pitchFamily="34" charset="-122"/>
              <a:ea typeface="微软雅黑" panose="020B0503020204020204" pitchFamily="34" charset="-122"/>
            </a:endParaRPr>
          </a:p>
        </p:txBody>
      </p:sp>
      <p:cxnSp>
        <p:nvCxnSpPr>
          <p:cNvPr id="11" name="直接连接符 125">
            <a:extLst>
              <a:ext uri="{FF2B5EF4-FFF2-40B4-BE49-F238E27FC236}">
                <a16:creationId xmlns:a16="http://schemas.microsoft.com/office/drawing/2014/main" id="{E7D20316-EEFC-BA27-96AB-DAA995536DD5}"/>
              </a:ext>
            </a:extLst>
          </p:cNvPr>
          <p:cNvCxnSpPr/>
          <p:nvPr>
            <p:custDataLst>
              <p:tags r:id="rId6"/>
            </p:custDataLst>
          </p:nvPr>
        </p:nvCxnSpPr>
        <p:spPr>
          <a:xfrm flipH="1" flipV="1">
            <a:off x="1970684" y="2129472"/>
            <a:ext cx="0" cy="650875"/>
          </a:xfrm>
          <a:prstGeom prst="line">
            <a:avLst/>
          </a:prstGeom>
          <a:ln w="3175">
            <a:solidFill>
              <a:srgbClr val="1F74AD"/>
            </a:solidFill>
            <a:tailEnd type="oval"/>
          </a:ln>
        </p:spPr>
        <p:style>
          <a:lnRef idx="1">
            <a:srgbClr val="1F74AD"/>
          </a:lnRef>
          <a:fillRef idx="0">
            <a:srgbClr val="1F74AD"/>
          </a:fillRef>
          <a:effectRef idx="0">
            <a:srgbClr val="1F74AD"/>
          </a:effectRef>
          <a:fontRef idx="minor">
            <a:srgbClr val="000000"/>
          </a:fontRef>
        </p:style>
      </p:cxnSp>
      <p:cxnSp>
        <p:nvCxnSpPr>
          <p:cNvPr id="12" name="直接连接符 132">
            <a:extLst>
              <a:ext uri="{FF2B5EF4-FFF2-40B4-BE49-F238E27FC236}">
                <a16:creationId xmlns:a16="http://schemas.microsoft.com/office/drawing/2014/main" id="{362A2407-70A5-B1A9-9F45-444932822C1F}"/>
              </a:ext>
            </a:extLst>
          </p:cNvPr>
          <p:cNvCxnSpPr>
            <a:cxnSpLocks/>
          </p:cNvCxnSpPr>
          <p:nvPr>
            <p:custDataLst>
              <p:tags r:id="rId7"/>
            </p:custDataLst>
          </p:nvPr>
        </p:nvCxnSpPr>
        <p:spPr>
          <a:xfrm>
            <a:off x="7834690" y="3628903"/>
            <a:ext cx="0" cy="425694"/>
          </a:xfrm>
          <a:prstGeom prst="line">
            <a:avLst/>
          </a:prstGeom>
          <a:ln w="3175">
            <a:solidFill>
              <a:srgbClr val="1AA3AA"/>
            </a:solidFill>
            <a:tailEnd type="oval"/>
          </a:ln>
        </p:spPr>
        <p:style>
          <a:lnRef idx="1">
            <a:srgbClr val="1F74AD"/>
          </a:lnRef>
          <a:fillRef idx="0">
            <a:srgbClr val="1F74AD"/>
          </a:fillRef>
          <a:effectRef idx="0">
            <a:srgbClr val="1F74AD"/>
          </a:effectRef>
          <a:fontRef idx="minor">
            <a:srgbClr val="000000"/>
          </a:fontRef>
        </p:style>
      </p:cxn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43C34B1A-32F9-E358-6A39-E95CC1EDED3A}"/>
                  </a:ext>
                </a:extLst>
              </p:cNvPr>
              <p:cNvSpPr txBox="1"/>
              <p:nvPr/>
            </p:nvSpPr>
            <p:spPr>
              <a:xfrm>
                <a:off x="462356" y="1694809"/>
                <a:ext cx="3016656" cy="535531"/>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重复第三、四步的操作得到负载图像</a:t>
                </a:r>
                <a14:m>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𝐼</m:t>
                        </m:r>
                      </m:e>
                      <m:sub>
                        <m:r>
                          <a:rPr lang="en-US" altLang="zh-CN" sz="1400" b="0" i="1" smtClean="0">
                            <a:latin typeface="Cambria Math" panose="02040503050406030204" pitchFamily="18" charset="0"/>
                          </a:rPr>
                          <m:t>1</m:t>
                        </m:r>
                      </m:sub>
                    </m:sSub>
                  </m:oMath>
                </a14:m>
                <a:endParaRPr lang="zh-CN" altLang="en-US" sz="1400">
                  <a:latin typeface="华文中宋" panose="02010600040101010101" pitchFamily="2" charset="-122"/>
                  <a:ea typeface="华文中宋" panose="02010600040101010101" pitchFamily="2" charset="-122"/>
                </a:endParaRPr>
              </a:p>
            </p:txBody>
          </p:sp>
        </mc:Choice>
        <mc:Fallback>
          <p:sp>
            <p:nvSpPr>
              <p:cNvPr id="15" name="文本框 14">
                <a:extLst>
                  <a:ext uri="{FF2B5EF4-FFF2-40B4-BE49-F238E27FC236}">
                    <a16:creationId xmlns:a16="http://schemas.microsoft.com/office/drawing/2014/main" id="{43C34B1A-32F9-E358-6A39-E95CC1EDED3A}"/>
                  </a:ext>
                </a:extLst>
              </p:cNvPr>
              <p:cNvSpPr txBox="1">
                <a:spLocks noRot="1" noChangeAspect="1" noMove="1" noResize="1" noEditPoints="1" noAdjustHandles="1" noChangeArrowheads="1" noChangeShapeType="1" noTextEdit="1"/>
              </p:cNvSpPr>
              <p:nvPr/>
            </p:nvSpPr>
            <p:spPr>
              <a:xfrm>
                <a:off x="462356" y="1694809"/>
                <a:ext cx="3016656" cy="535531"/>
              </a:xfrm>
              <a:prstGeom prst="rect">
                <a:avLst/>
              </a:prstGeom>
              <a:blipFill>
                <a:blip r:embed="rId28"/>
                <a:stretch>
                  <a:fillRect l="-606" t="-2273" b="-90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233D4923-2DF1-41A0-0F7E-192AE333F6AF}"/>
                  </a:ext>
                </a:extLst>
              </p:cNvPr>
              <p:cNvSpPr txBox="1"/>
              <p:nvPr/>
            </p:nvSpPr>
            <p:spPr>
              <a:xfrm>
                <a:off x="2367087" y="4121762"/>
                <a:ext cx="2994622" cy="954107"/>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与第三步类似，将码字</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en-US" altLang="zh-CN" sz="1400" i="1">
                            <a:latin typeface="Cambria Math" panose="02040503050406030204" pitchFamily="18" charset="0"/>
                          </a:rPr>
                          <m:t>𝐶𝑊</m:t>
                        </m:r>
                      </m:e>
                      <m:sub>
                        <m:r>
                          <a:rPr lang="zh-CN" altLang="en-US" sz="1400" i="1">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和上面得到的标志位</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𝑧</m:t>
                        </m:r>
                      </m:e>
                      <m:sub>
                        <m:r>
                          <a:rPr lang="en-US" altLang="zh-CN" sz="1400" i="1">
                            <a:latin typeface="Cambria Math" panose="02040503050406030204" pitchFamily="18" charset="0"/>
                          </a:rPr>
                          <m:t>1</m:t>
                        </m:r>
                        <m:r>
                          <a:rPr lang="zh-CN" altLang="en-US" sz="1400" i="1">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进行矩阵编码运算，得到另一组标记码字</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en-US" altLang="zh-CN" sz="1400" i="1">
                            <a:latin typeface="Cambria Math" panose="02040503050406030204" pitchFamily="18" charset="0"/>
                          </a:rPr>
                          <m:t>𝑀𝐶𝑀</m:t>
                        </m:r>
                      </m:e>
                      <m:sub>
                        <m:r>
                          <a:rPr lang="en-US" altLang="zh-CN" sz="1400" i="1">
                            <a:latin typeface="Cambria Math" panose="02040503050406030204" pitchFamily="18" charset="0"/>
                          </a:rPr>
                          <m:t>2</m:t>
                        </m:r>
                        <m:r>
                          <a:rPr lang="zh-CN" altLang="en-US" sz="1400" i="1">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和标志位</a:t>
                </a:r>
                <a14:m>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zh-CN" altLang="en-US" sz="1400" i="1">
                            <a:latin typeface="Cambria Math" panose="02040503050406030204" pitchFamily="18" charset="0"/>
                          </a:rPr>
                          <m:t>𝑧</m:t>
                        </m:r>
                      </m:e>
                      <m:sub>
                        <m:r>
                          <a:rPr lang="en-US" altLang="zh-CN" sz="1400" b="0" i="1" smtClean="0">
                            <a:latin typeface="Cambria Math" panose="02040503050406030204" pitchFamily="18" charset="0"/>
                          </a:rPr>
                          <m:t>2</m:t>
                        </m:r>
                        <m:r>
                          <a:rPr lang="zh-CN" altLang="en-US" sz="1400" i="1">
                            <a:latin typeface="Cambria Math" panose="02040503050406030204" pitchFamily="18" charset="0"/>
                          </a:rPr>
                          <m:t>𝑖</m:t>
                        </m:r>
                      </m:sub>
                    </m:sSub>
                  </m:oMath>
                </a14:m>
                <a:endParaRPr lang="zh-CN" altLang="en-US" sz="1400">
                  <a:latin typeface="华文中宋" panose="02010600040101010101" pitchFamily="2" charset="-122"/>
                  <a:ea typeface="华文中宋" panose="02010600040101010101" pitchFamily="2" charset="-122"/>
                </a:endParaRPr>
              </a:p>
            </p:txBody>
          </p:sp>
        </mc:Choice>
        <mc:Fallback>
          <p:sp>
            <p:nvSpPr>
              <p:cNvPr id="20" name="文本框 19">
                <a:extLst>
                  <a:ext uri="{FF2B5EF4-FFF2-40B4-BE49-F238E27FC236}">
                    <a16:creationId xmlns:a16="http://schemas.microsoft.com/office/drawing/2014/main" id="{233D4923-2DF1-41A0-0F7E-192AE333F6AF}"/>
                  </a:ext>
                </a:extLst>
              </p:cNvPr>
              <p:cNvSpPr txBox="1">
                <a:spLocks noRot="1" noChangeAspect="1" noMove="1" noResize="1" noEditPoints="1" noAdjustHandles="1" noChangeArrowheads="1" noChangeShapeType="1" noTextEdit="1"/>
              </p:cNvSpPr>
              <p:nvPr/>
            </p:nvSpPr>
            <p:spPr>
              <a:xfrm>
                <a:off x="2367087" y="4121762"/>
                <a:ext cx="2994622" cy="954107"/>
              </a:xfrm>
              <a:prstGeom prst="rect">
                <a:avLst/>
              </a:prstGeom>
              <a:blipFill>
                <a:blip r:embed="rId29"/>
                <a:stretch>
                  <a:fillRect l="-610" t="-1274" b="-57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97A992EC-59F4-D390-43C6-F986CA3529D5}"/>
                  </a:ext>
                </a:extLst>
              </p:cNvPr>
              <p:cNvSpPr txBox="1"/>
              <p:nvPr/>
            </p:nvSpPr>
            <p:spPr>
              <a:xfrm>
                <a:off x="4819428" y="1558359"/>
                <a:ext cx="2533426" cy="523220"/>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用</a:t>
                </a:r>
                <a14:m>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𝑀𝐶𝑀</m:t>
                        </m:r>
                      </m:e>
                      <m:sub>
                        <m:r>
                          <a:rPr lang="en-US" altLang="zh-CN" sz="1400" b="0" i="1" smtClean="0">
                            <a:solidFill>
                              <a:schemeClr val="tx1"/>
                            </a:solidFill>
                            <a:latin typeface="Cambria Math" panose="02040503050406030204" pitchFamily="18" charset="0"/>
                          </a:rPr>
                          <m:t>2</m:t>
                        </m:r>
                        <m:r>
                          <a:rPr lang="zh-CN" altLang="en-US" sz="1400" i="1">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替换原始图像对应块</a:t>
                </a:r>
                <a14:m>
                  <m:oMath xmlns:m="http://schemas.openxmlformats.org/officeDocument/2006/math">
                    <m:sSub>
                      <m:sSubPr>
                        <m:ctrlPr>
                          <a:rPr lang="zh-CN" altLang="en-US" sz="1400" i="1">
                            <a:latin typeface="Cambria Math" panose="02040503050406030204" pitchFamily="18" charset="0"/>
                          </a:rPr>
                        </m:ctrlPr>
                      </m:sSubPr>
                      <m:e>
                        <m:r>
                          <a:rPr lang="en-US" altLang="zh-CN" sz="1400" i="1">
                            <a:latin typeface="Cambria Math" panose="02040503050406030204" pitchFamily="18" charset="0"/>
                          </a:rPr>
                          <m:t>𝐶</m:t>
                        </m:r>
                      </m:e>
                      <m:sub>
                        <m:r>
                          <a:rPr lang="zh-CN" altLang="en-US" sz="1400" i="1">
                            <a:latin typeface="Cambria Math" panose="02040503050406030204" pitchFamily="18" charset="0"/>
                          </a:rPr>
                          <m:t>𝑖</m:t>
                        </m:r>
                      </m:sub>
                    </m:sSub>
                  </m:oMath>
                </a14:m>
                <a:r>
                  <a:rPr lang="zh-CN" altLang="en-US" sz="1400">
                    <a:latin typeface="华文中宋" panose="02010600040101010101" pitchFamily="2" charset="-122"/>
                    <a:ea typeface="华文中宋" panose="02010600040101010101" pitchFamily="2" charset="-122"/>
                  </a:rPr>
                  <a:t>的最低有效位</a:t>
                </a:r>
              </a:p>
            </p:txBody>
          </p:sp>
        </mc:Choice>
        <mc:Fallback>
          <p:sp>
            <p:nvSpPr>
              <p:cNvPr id="21" name="文本框 20">
                <a:extLst>
                  <a:ext uri="{FF2B5EF4-FFF2-40B4-BE49-F238E27FC236}">
                    <a16:creationId xmlns:a16="http://schemas.microsoft.com/office/drawing/2014/main" id="{97A992EC-59F4-D390-43C6-F986CA3529D5}"/>
                  </a:ext>
                </a:extLst>
              </p:cNvPr>
              <p:cNvSpPr txBox="1">
                <a:spLocks noRot="1" noChangeAspect="1" noMove="1" noResize="1" noEditPoints="1" noAdjustHandles="1" noChangeArrowheads="1" noChangeShapeType="1" noTextEdit="1"/>
              </p:cNvSpPr>
              <p:nvPr/>
            </p:nvSpPr>
            <p:spPr>
              <a:xfrm>
                <a:off x="4819428" y="1558359"/>
                <a:ext cx="2533426" cy="523220"/>
              </a:xfrm>
              <a:prstGeom prst="rect">
                <a:avLst/>
              </a:prstGeom>
              <a:blipFill>
                <a:blip r:embed="rId30"/>
                <a:stretch>
                  <a:fillRect l="-723" t="-2353" b="-117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13B88C96-BD76-DD33-3F85-3B334F28FBED}"/>
                  </a:ext>
                </a:extLst>
              </p:cNvPr>
              <p:cNvSpPr txBox="1"/>
              <p:nvPr/>
            </p:nvSpPr>
            <p:spPr>
              <a:xfrm>
                <a:off x="6463145" y="4149506"/>
                <a:ext cx="2533426" cy="523220"/>
              </a:xfrm>
              <a:prstGeom prst="rect">
                <a:avLst/>
              </a:prstGeom>
              <a:noFill/>
            </p:spPr>
            <p:txBody>
              <a:bodyPr wrap="square">
                <a:spAutoFit/>
              </a:bodyPr>
              <a:lstStyle/>
              <a:p>
                <a:r>
                  <a:rPr lang="zh-CN" altLang="en-US" sz="1400">
                    <a:latin typeface="华文中宋" panose="02010600040101010101" pitchFamily="2" charset="-122"/>
                    <a:ea typeface="华文中宋" panose="02010600040101010101" pitchFamily="2" charset="-122"/>
                  </a:rPr>
                  <a:t>重复第六、七步的操作得到负载图像</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en-US" altLang="zh-CN" sz="1400" i="1">
                            <a:latin typeface="Cambria Math" panose="02040503050406030204" pitchFamily="18" charset="0"/>
                          </a:rPr>
                          <m:t>𝐼</m:t>
                        </m:r>
                      </m:e>
                      <m:sub>
                        <m:r>
                          <a:rPr lang="en-US" altLang="zh-CN" sz="1400" b="0" i="1" smtClean="0">
                            <a:latin typeface="Cambria Math" panose="02040503050406030204" pitchFamily="18" charset="0"/>
                          </a:rPr>
                          <m:t>2</m:t>
                        </m:r>
                      </m:sub>
                    </m:sSub>
                  </m:oMath>
                </a14:m>
                <a:endParaRPr lang="zh-CN" altLang="en-US" sz="1400">
                  <a:latin typeface="华文中宋" panose="02010600040101010101" pitchFamily="2" charset="-122"/>
                  <a:ea typeface="华文中宋" panose="02010600040101010101" pitchFamily="2" charset="-122"/>
                </a:endParaRPr>
              </a:p>
            </p:txBody>
          </p:sp>
        </mc:Choice>
        <mc:Fallback>
          <p:sp>
            <p:nvSpPr>
              <p:cNvPr id="22" name="文本框 21">
                <a:extLst>
                  <a:ext uri="{FF2B5EF4-FFF2-40B4-BE49-F238E27FC236}">
                    <a16:creationId xmlns:a16="http://schemas.microsoft.com/office/drawing/2014/main" id="{13B88C96-BD76-DD33-3F85-3B334F28FBED}"/>
                  </a:ext>
                </a:extLst>
              </p:cNvPr>
              <p:cNvSpPr txBox="1">
                <a:spLocks noRot="1" noChangeAspect="1" noMove="1" noResize="1" noEditPoints="1" noAdjustHandles="1" noChangeArrowheads="1" noChangeShapeType="1" noTextEdit="1"/>
              </p:cNvSpPr>
              <p:nvPr/>
            </p:nvSpPr>
            <p:spPr>
              <a:xfrm>
                <a:off x="6463145" y="4149506"/>
                <a:ext cx="2533426" cy="523220"/>
              </a:xfrm>
              <a:prstGeom prst="rect">
                <a:avLst/>
              </a:prstGeom>
              <a:blipFill>
                <a:blip r:embed="rId31"/>
                <a:stretch>
                  <a:fillRect l="-721" t="-2326" b="-104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6488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jb3VudCI6MSwiaGRpZCI6ImQ2Y2RjYmMxMGE1OGVlYTdhNzhjZjY1YjhjOWRiZTlkIiwidXNlckNvdW50Ijox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3509_2*m_h_i*1_1_2"/>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100.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3_7"/>
  <p:tag name="KSO_WM_UNIT_ID" val="diagram20193509_2*m_h_i*1_3_7"/>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3509_2*m_h_i*1_1_1"/>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93509_2*m_h_i*1_1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10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1_6"/>
  <p:tag name="KSO_WM_UNIT_ID" val="diagram20193509_2*m_h_i*1_1_6"/>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193509_2*m_h_i*1_3_4"/>
  <p:tag name="KSO_WM_TEMPLATE_CATEGORY" val="diagram"/>
  <p:tag name="KSO_WM_TEMPLATE_INDEX" val="2019350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193509_2*m_h_i*1_1_4"/>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
  <p:tag name="KSO_WM_UNIT_ID" val="diagram20193509_2*m_h_i*1_2_5"/>
  <p:tag name="KSO_WM_TEMPLATE_CATEGORY" val="diagram"/>
  <p:tag name="KSO_WM_TEMPLATE_INDEX" val="20193509"/>
  <p:tag name="KSO_WM_UNIT_LAYERLEVEL" val="1_1_1"/>
  <p:tag name="KSO_WM_TAG_VERSION" val="1.0"/>
  <p:tag name="KSO_WM_BEAUTIFY_FLAG" val="#wm#"/>
  <p:tag name="KSO_WM_UNIT_LINE_FORE_SCHEMECOLOR_INDEX" val="6"/>
  <p:tag name="KSO_WM_UNIT_LINE_FILL_TYPE"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6"/>
  <p:tag name="KSO_WM_UNIT_ID" val="diagram20193509_2*m_h_i*1_2_6"/>
  <p:tag name="KSO_WM_TEMPLATE_CATEGORY" val="diagram"/>
  <p:tag name="KSO_WM_TEMPLATE_INDEX" val="20193509"/>
  <p:tag name="KSO_WM_UNIT_LAYERLEVEL" val="1_1_1"/>
  <p:tag name="KSO_WM_TAG_VERSION" val="1.0"/>
  <p:tag name="KSO_WM_BEAUTIFY_FLAG" val="#wm#"/>
  <p:tag name="KSO_WM_UNIT_LINE_FORE_SCHEMECOLOR_INDEX" val="6"/>
  <p:tag name="KSO_WM_UNIT_LINE_FILL_TYPE"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5"/>
  <p:tag name="KSO_WM_UNIT_ID" val="diagram20193509_2*m_h_i*1_3_5"/>
  <p:tag name="KSO_WM_TEMPLATE_CATEGORY" val="diagram"/>
  <p:tag name="KSO_WM_TEMPLATE_INDEX" val="20193509"/>
  <p:tag name="KSO_WM_UNIT_LAYERLEVEL" val="1_1_1"/>
  <p:tag name="KSO_WM_TAG_VERSION" val="1.0"/>
  <p:tag name="KSO_WM_BEAUTIFY_FLAG" val="#wm#"/>
  <p:tag name="KSO_WM_UNIT_LINE_FORE_SCHEMECOLOR_INDEX" val="7"/>
  <p:tag name="KSO_WM_UNIT_LINE_FILL_TYPE"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9030_3*m_h_i*1_1_2"/>
  <p:tag name="KSO_WM_TEMPLATE_CATEGORY" val="diagram"/>
  <p:tag name="KSO_WM_TEMPLATE_INDEX" val="20199030"/>
  <p:tag name="KSO_WM_UNIT_LAYERLEVEL" val="1_1_1"/>
  <p:tag name="KSO_WM_TAG_VERSION" val="1.0"/>
  <p:tag name="KSO_WM_BEAUTIFY_FLAG" val="#wm#"/>
  <p:tag name="KSO_WM_UNIT_FILL_FORE_SCHEMECOLOR_INDEX" val="14"/>
  <p:tag name="KSO_WM_UNIT_FILL_TYPE" val="1"/>
  <p:tag name="KSO_WM_UNIT_LINE_FORE_SCHEMECOLOR_INDEX" val="13"/>
  <p:tag name="KSO_WM_UNIT_LINE_FILL_TYPE" val="2"/>
  <p:tag name="KSO_WM_UNIT_TEXT_FILL_FORE_SCHEMECOLOR_INDEX" val="2"/>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93509_2*m_h_i*1_3_1"/>
  <p:tag name="KSO_WM_TEMPLATE_CATEGORY" val="diagram"/>
  <p:tag name="KSO_WM_TEMPLATE_INDEX" val="20193509"/>
  <p:tag name="KSO_WM_UNIT_LAYERLEVEL" val="1_1_1"/>
  <p:tag name="KSO_WM_TAG_VERSION" val="1.0"/>
  <p:tag name="KSO_WM_BEAUTIFY_FLAG" val="#wm#"/>
  <p:tag name="KSO_WM_UNIT_LINE_FORE_SCHEMECOLOR_INDEX" val="7"/>
  <p:tag name="KSO_WM_UNIT_LINE_FILL_TYPE"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6"/>
  <p:tag name="KSO_WM_UNIT_ID" val="diagram20193509_2*m_h_i*1_3_6"/>
  <p:tag name="KSO_WM_TEMPLATE_CATEGORY" val="diagram"/>
  <p:tag name="KSO_WM_TEMPLATE_INDEX" val="20193509"/>
  <p:tag name="KSO_WM_UNIT_LAYERLEVEL" val="1_1_1"/>
  <p:tag name="KSO_WM_TAG_VERSION" val="1.0"/>
  <p:tag name="KSO_WM_BEAUTIFY_FLAG" val="#wm#"/>
  <p:tag name="KSO_WM_UNIT_LINE_FORE_SCHEMECOLOR_INDEX" val="7"/>
  <p:tag name="KSO_WM_UNIT_LINE_FILL_TYPE"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
  <p:tag name="KSO_WM_UNIT_ID" val="diagram20193509_2*m_h_i*1_1_5"/>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3509_2*m_h_i*1_1_2"/>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3509_2*m_h_i*1_2_1"/>
  <p:tag name="KSO_WM_TEMPLATE_CATEGORY" val="diagram"/>
  <p:tag name="KSO_WM_TEMPLATE_INDEX" val="20193509"/>
  <p:tag name="KSO_WM_UNIT_LAYERLEVEL" val="1_1_1"/>
  <p:tag name="KSO_WM_TAG_VERSION" val="1.0"/>
  <p:tag name="KSO_WM_BEAUTIFY_FLAG" val="#wm#"/>
  <p:tag name="KSO_WM_UNIT_LINE_FORE_SCHEMECOLOR_INDEX" val="6"/>
  <p:tag name="KSO_WM_UNIT_LINE_FILL_TYPE"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3509_2*m_h_i*1_2_2"/>
  <p:tag name="KSO_WM_TEMPLATE_CATEGORY" val="diagram"/>
  <p:tag name="KSO_WM_TEMPLATE_INDEX" val="2019350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193509_2*m_h_i*1_2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6"/>
  <p:tag name="KSO_WM_UNIT_LINE_FILL_TYPE" val="2"/>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193509_2*m_h_i*1_2_4"/>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6"/>
  <p:tag name="KSO_WM_UNIT_LINE_FILL_TYPE" val="2"/>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2_7"/>
  <p:tag name="KSO_WM_UNIT_ID" val="diagram20193509_2*m_h_i*1_2_7"/>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ISLIDE.VECTOR" val="d7f4448b-3673-4d0f-89ff-08ead12315ff"/>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193509_2*m_h_i*1_3_2"/>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193509_2*m_h_i*1_3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3_7"/>
  <p:tag name="KSO_WM_UNIT_ID" val="diagram20193509_2*m_h_i*1_3_7"/>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3509_2*m_h_i*1_1_1"/>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93509_2*m_h_i*1_1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1_6"/>
  <p:tag name="KSO_WM_UNIT_ID" val="diagram20193509_2*m_h_i*1_1_6"/>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193509_2*m_h_i*1_3_4"/>
  <p:tag name="KSO_WM_TEMPLATE_CATEGORY" val="diagram"/>
  <p:tag name="KSO_WM_TEMPLATE_INDEX" val="2019350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193509_2*m_h_i*1_1_4"/>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
  <p:tag name="KSO_WM_UNIT_ID" val="diagram20193509_2*m_h_i*1_2_5"/>
  <p:tag name="KSO_WM_TEMPLATE_CATEGORY" val="diagram"/>
  <p:tag name="KSO_WM_TEMPLATE_INDEX" val="20193509"/>
  <p:tag name="KSO_WM_UNIT_LAYERLEVEL" val="1_1_1"/>
  <p:tag name="KSO_WM_TAG_VERSION" val="1.0"/>
  <p:tag name="KSO_WM_BEAUTIFY_FLAG" val="#wm#"/>
  <p:tag name="KSO_WM_UNIT_LINE_FORE_SCHEMECOLOR_INDEX" val="6"/>
  <p:tag name="KSO_WM_UNIT_LINE_FILL_TYPE" val="2"/>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6"/>
  <p:tag name="KSO_WM_UNIT_ID" val="diagram20193509_2*m_h_i*1_2_6"/>
  <p:tag name="KSO_WM_TEMPLATE_CATEGORY" val="diagram"/>
  <p:tag name="KSO_WM_TEMPLATE_INDEX" val="20193509"/>
  <p:tag name="KSO_WM_UNIT_LAYERLEVEL" val="1_1_1"/>
  <p:tag name="KSO_WM_TAG_VERSION" val="1.0"/>
  <p:tag name="KSO_WM_BEAUTIFY_FLAG" val="#wm#"/>
  <p:tag name="KSO_WM_UNIT_LINE_FORE_SCHEMECOLOR_INDEX" val="6"/>
  <p:tag name="KSO_WM_UNIT_LINE_FILL_TYPE" val="2"/>
</p:tagLst>
</file>

<file path=ppt/tags/tag3.xml><?xml version="1.0" encoding="utf-8"?>
<p:tagLst xmlns:a="http://schemas.openxmlformats.org/drawingml/2006/main" xmlns:r="http://schemas.openxmlformats.org/officeDocument/2006/relationships" xmlns:p="http://schemas.openxmlformats.org/presentationml/2006/main">
  <p:tag name="ISLIDE.VECTOR" val="d7f4448b-3673-4d0f-89ff-08ead12315ff"/>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5"/>
  <p:tag name="KSO_WM_UNIT_ID" val="diagram20193509_2*m_h_i*1_3_5"/>
  <p:tag name="KSO_WM_TEMPLATE_CATEGORY" val="diagram"/>
  <p:tag name="KSO_WM_TEMPLATE_INDEX" val="20193509"/>
  <p:tag name="KSO_WM_UNIT_LAYERLEVEL" val="1_1_1"/>
  <p:tag name="KSO_WM_TAG_VERSION" val="1.0"/>
  <p:tag name="KSO_WM_BEAUTIFY_FLAG" val="#wm#"/>
  <p:tag name="KSO_WM_UNIT_LINE_FORE_SCHEMECOLOR_INDEX" val="7"/>
  <p:tag name="KSO_WM_UNIT_LINE_FILL_TYPE" val="2"/>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93509_2*m_h_i*1_1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3509_2*m_h_i*1_1_1"/>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1_6"/>
  <p:tag name="KSO_WM_UNIT_ID" val="diagram20193509_2*m_h_i*1_1_6"/>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193509_2*m_h_i*1_1_4"/>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3509_2*m_h_i*1_2_2"/>
  <p:tag name="KSO_WM_TEMPLATE_CATEGORY" val="diagram"/>
  <p:tag name="KSO_WM_TEMPLATE_INDEX" val="2019350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3509_2*m_h_i*1_1_2"/>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93509_2*m_h_i*1_3_1"/>
  <p:tag name="KSO_WM_TEMPLATE_CATEGORY" val="diagram"/>
  <p:tag name="KSO_WM_TEMPLATE_INDEX" val="20193509"/>
  <p:tag name="KSO_WM_UNIT_LAYERLEVEL" val="1_1_1"/>
  <p:tag name="KSO_WM_TAG_VERSION" val="1.0"/>
  <p:tag name="KSO_WM_BEAUTIFY_FLAG" val="#wm#"/>
  <p:tag name="KSO_WM_UNIT_LINE_FORE_SCHEMECOLOR_INDEX" val="7"/>
  <p:tag name="KSO_WM_UNIT_LINE_FILL_TYPE" val="2"/>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6"/>
  <p:tag name="KSO_WM_UNIT_ID" val="diagram20193509_2*m_h_i*1_3_6"/>
  <p:tag name="KSO_WM_TEMPLATE_CATEGORY" val="diagram"/>
  <p:tag name="KSO_WM_TEMPLATE_INDEX" val="20193509"/>
  <p:tag name="KSO_WM_UNIT_LAYERLEVEL" val="1_1_1"/>
  <p:tag name="KSO_WM_TAG_VERSION" val="1.0"/>
  <p:tag name="KSO_WM_BEAUTIFY_FLAG" val="#wm#"/>
  <p:tag name="KSO_WM_UNIT_LINE_FORE_SCHEMECOLOR_INDEX" val="7"/>
  <p:tag name="KSO_WM_UNIT_LINE_FILL_TYPE" val="2"/>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
  <p:tag name="KSO_WM_UNIT_ID" val="diagram20193509_2*m_h_i*1_1_5"/>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4.xml><?xml version="1.0" encoding="utf-8"?>
<p:tagLst xmlns:a="http://schemas.openxmlformats.org/drawingml/2006/main" xmlns:r="http://schemas.openxmlformats.org/officeDocument/2006/relationships" xmlns:p="http://schemas.openxmlformats.org/presentationml/2006/main">
  <p:tag name="ISLIDE.VECTOR" val="d7f4448b-3673-4d0f-89ff-08ead12315ff"/>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3509_2*m_h_i*1_1_2"/>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3509_2*m_h_i*1_2_1"/>
  <p:tag name="KSO_WM_TEMPLATE_CATEGORY" val="diagram"/>
  <p:tag name="KSO_WM_TEMPLATE_INDEX" val="20193509"/>
  <p:tag name="KSO_WM_UNIT_LAYERLEVEL" val="1_1_1"/>
  <p:tag name="KSO_WM_TAG_VERSION" val="1.0"/>
  <p:tag name="KSO_WM_BEAUTIFY_FLAG" val="#wm#"/>
  <p:tag name="KSO_WM_UNIT_LINE_FORE_SCHEMECOLOR_INDEX" val="6"/>
  <p:tag name="KSO_WM_UNIT_LINE_FILL_TYPE" val="2"/>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3509_2*m_h_i*1_2_2"/>
  <p:tag name="KSO_WM_TEMPLATE_CATEGORY" val="diagram"/>
  <p:tag name="KSO_WM_TEMPLATE_INDEX" val="2019350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193509_2*m_h_i*1_2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6"/>
  <p:tag name="KSO_WM_UNIT_LINE_FILL_TYPE" val="2"/>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193509_2*m_h_i*1_2_4"/>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6"/>
  <p:tag name="KSO_WM_UNIT_LINE_FILL_TYPE" val="2"/>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2_7"/>
  <p:tag name="KSO_WM_UNIT_ID" val="diagram20193509_2*m_h_i*1_2_7"/>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193509_2*m_h_i*1_3_2"/>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193509_2*m_h_i*1_3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3_7"/>
  <p:tag name="KSO_WM_UNIT_ID" val="diagram20193509_2*m_h_i*1_3_7"/>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3509_2*m_h_i*1_1_1"/>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93509_2*m_h_i*1_1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93509_2*m_h_i*1_1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1_6"/>
  <p:tag name="KSO_WM_UNIT_ID" val="diagram20193509_2*m_h_i*1_1_6"/>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193509_2*m_h_i*1_3_4"/>
  <p:tag name="KSO_WM_TEMPLATE_CATEGORY" val="diagram"/>
  <p:tag name="KSO_WM_TEMPLATE_INDEX" val="2019350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193509_2*m_h_i*1_1_4"/>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
  <p:tag name="KSO_WM_UNIT_ID" val="diagram20193509_2*m_h_i*1_2_5"/>
  <p:tag name="KSO_WM_TEMPLATE_CATEGORY" val="diagram"/>
  <p:tag name="KSO_WM_TEMPLATE_INDEX" val="20193509"/>
  <p:tag name="KSO_WM_UNIT_LAYERLEVEL" val="1_1_1"/>
  <p:tag name="KSO_WM_TAG_VERSION" val="1.0"/>
  <p:tag name="KSO_WM_BEAUTIFY_FLAG" val="#wm#"/>
  <p:tag name="KSO_WM_UNIT_LINE_FORE_SCHEMECOLOR_INDEX" val="6"/>
  <p:tag name="KSO_WM_UNIT_LINE_FILL_TYPE" val="2"/>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6"/>
  <p:tag name="KSO_WM_UNIT_ID" val="diagram20193509_2*m_h_i*1_2_6"/>
  <p:tag name="KSO_WM_TEMPLATE_CATEGORY" val="diagram"/>
  <p:tag name="KSO_WM_TEMPLATE_INDEX" val="20193509"/>
  <p:tag name="KSO_WM_UNIT_LAYERLEVEL" val="1_1_1"/>
  <p:tag name="KSO_WM_TAG_VERSION" val="1.0"/>
  <p:tag name="KSO_WM_BEAUTIFY_FLAG" val="#wm#"/>
  <p:tag name="KSO_WM_UNIT_LINE_FORE_SCHEMECOLOR_INDEX" val="6"/>
  <p:tag name="KSO_WM_UNIT_LINE_FILL_TYPE" val="2"/>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5"/>
  <p:tag name="KSO_WM_UNIT_ID" val="diagram20193509_2*m_h_i*1_3_5"/>
  <p:tag name="KSO_WM_TEMPLATE_CATEGORY" val="diagram"/>
  <p:tag name="KSO_WM_TEMPLATE_INDEX" val="20193509"/>
  <p:tag name="KSO_WM_UNIT_LAYERLEVEL" val="1_1_1"/>
  <p:tag name="KSO_WM_TAG_VERSION" val="1.0"/>
  <p:tag name="KSO_WM_BEAUTIFY_FLAG" val="#wm#"/>
  <p:tag name="KSO_WM_UNIT_LINE_FORE_SCHEMECOLOR_INDEX" val="7"/>
  <p:tag name="KSO_WM_UNIT_LINE_FILL_TYPE" val="2"/>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93509_2*m_h_i*1_1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3509_2*m_h_i*1_1_1"/>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1_6"/>
  <p:tag name="KSO_WM_UNIT_ID" val="diagram20193509_2*m_h_i*1_1_6"/>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3509_2*m_h_i*1_1_1"/>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193509_2*m_h_i*1_1_4"/>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3509_2*m_h_i*1_2_2"/>
  <p:tag name="KSO_WM_TEMPLATE_CATEGORY" val="diagram"/>
  <p:tag name="KSO_WM_TEMPLATE_INDEX" val="2019350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3509_2*m_h_i*1_1_2"/>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93509_2*m_h_i*1_3_1"/>
  <p:tag name="KSO_WM_TEMPLATE_CATEGORY" val="diagram"/>
  <p:tag name="KSO_WM_TEMPLATE_INDEX" val="20193509"/>
  <p:tag name="KSO_WM_UNIT_LAYERLEVEL" val="1_1_1"/>
  <p:tag name="KSO_WM_TAG_VERSION" val="1.0"/>
  <p:tag name="KSO_WM_BEAUTIFY_FLAG" val="#wm#"/>
  <p:tag name="KSO_WM_UNIT_LINE_FORE_SCHEMECOLOR_INDEX" val="7"/>
  <p:tag name="KSO_WM_UNIT_LINE_FILL_TYPE" val="2"/>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6"/>
  <p:tag name="KSO_WM_UNIT_ID" val="diagram20193509_2*m_h_i*1_3_6"/>
  <p:tag name="KSO_WM_TEMPLATE_CATEGORY" val="diagram"/>
  <p:tag name="KSO_WM_TEMPLATE_INDEX" val="20193509"/>
  <p:tag name="KSO_WM_UNIT_LAYERLEVEL" val="1_1_1"/>
  <p:tag name="KSO_WM_TAG_VERSION" val="1.0"/>
  <p:tag name="KSO_WM_BEAUTIFY_FLAG" val="#wm#"/>
  <p:tag name="KSO_WM_UNIT_LINE_FORE_SCHEMECOLOR_INDEX" val="7"/>
  <p:tag name="KSO_WM_UNIT_LINE_FILL_TYPE" val="2"/>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
  <p:tag name="KSO_WM_UNIT_ID" val="diagram20193509_2*m_h_i*1_1_5"/>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3509_2*m_h_i*1_1_2"/>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3509_2*m_h_i*1_2_1"/>
  <p:tag name="KSO_WM_TEMPLATE_CATEGORY" val="diagram"/>
  <p:tag name="KSO_WM_TEMPLATE_INDEX" val="20193509"/>
  <p:tag name="KSO_WM_UNIT_LAYERLEVEL" val="1_1_1"/>
  <p:tag name="KSO_WM_TAG_VERSION" val="1.0"/>
  <p:tag name="KSO_WM_BEAUTIFY_FLAG" val="#wm#"/>
  <p:tag name="KSO_WM_UNIT_LINE_FORE_SCHEMECOLOR_INDEX" val="6"/>
  <p:tag name="KSO_WM_UNIT_LINE_FILL_TYPE" val="2"/>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3509_2*m_h_i*1_2_2"/>
  <p:tag name="KSO_WM_TEMPLATE_CATEGORY" val="diagram"/>
  <p:tag name="KSO_WM_TEMPLATE_INDEX" val="2019350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193509_2*m_h_i*1_2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6"/>
  <p:tag name="KSO_WM_UNIT_LINE_FILL_TYPE" val="2"/>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1_6"/>
  <p:tag name="KSO_WM_UNIT_ID" val="diagram20193509_2*m_h_i*1_1_6"/>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193509_2*m_h_i*1_2_4"/>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6"/>
  <p:tag name="KSO_WM_UNIT_LINE_FILL_TYPE" val="2"/>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2_7"/>
  <p:tag name="KSO_WM_UNIT_ID" val="diagram20193509_2*m_h_i*1_2_7"/>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193509_2*m_h_i*1_3_2"/>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193509_2*m_h_i*1_3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3_7"/>
  <p:tag name="KSO_WM_UNIT_ID" val="diagram20193509_2*m_h_i*1_3_7"/>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3509_2*m_h_i*1_1_1"/>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93509_2*m_h_i*1_1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1_6"/>
  <p:tag name="KSO_WM_UNIT_ID" val="diagram20193509_2*m_h_i*1_1_6"/>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193509_2*m_h_i*1_3_4"/>
  <p:tag name="KSO_WM_TEMPLATE_CATEGORY" val="diagram"/>
  <p:tag name="KSO_WM_TEMPLATE_INDEX" val="2019350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193509_2*m_h_i*1_1_4"/>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193509_2*m_h_i*1_1_4"/>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
  <p:tag name="KSO_WM_UNIT_ID" val="diagram20193509_2*m_h_i*1_2_5"/>
  <p:tag name="KSO_WM_TEMPLATE_CATEGORY" val="diagram"/>
  <p:tag name="KSO_WM_TEMPLATE_INDEX" val="20193509"/>
  <p:tag name="KSO_WM_UNIT_LAYERLEVEL" val="1_1_1"/>
  <p:tag name="KSO_WM_TAG_VERSION" val="1.0"/>
  <p:tag name="KSO_WM_BEAUTIFY_FLAG" val="#wm#"/>
  <p:tag name="KSO_WM_UNIT_LINE_FORE_SCHEMECOLOR_INDEX" val="6"/>
  <p:tag name="KSO_WM_UNIT_LINE_FILL_TYPE" val="2"/>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6"/>
  <p:tag name="KSO_WM_UNIT_ID" val="diagram20193509_2*m_h_i*1_2_6"/>
  <p:tag name="KSO_WM_TEMPLATE_CATEGORY" val="diagram"/>
  <p:tag name="KSO_WM_TEMPLATE_INDEX" val="20193509"/>
  <p:tag name="KSO_WM_UNIT_LAYERLEVEL" val="1_1_1"/>
  <p:tag name="KSO_WM_TAG_VERSION" val="1.0"/>
  <p:tag name="KSO_WM_BEAUTIFY_FLAG" val="#wm#"/>
  <p:tag name="KSO_WM_UNIT_LINE_FORE_SCHEMECOLOR_INDEX" val="6"/>
  <p:tag name="KSO_WM_UNIT_LINE_FILL_TYPE" val="2"/>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5"/>
  <p:tag name="KSO_WM_UNIT_ID" val="diagram20193509_2*m_h_i*1_3_5"/>
  <p:tag name="KSO_WM_TEMPLATE_CATEGORY" val="diagram"/>
  <p:tag name="KSO_WM_TEMPLATE_INDEX" val="20193509"/>
  <p:tag name="KSO_WM_UNIT_LAYERLEVEL" val="1_1_1"/>
  <p:tag name="KSO_WM_TAG_VERSION" val="1.0"/>
  <p:tag name="KSO_WM_BEAUTIFY_FLAG" val="#wm#"/>
  <p:tag name="KSO_WM_UNIT_LINE_FORE_SCHEMECOLOR_INDEX" val="7"/>
  <p:tag name="KSO_WM_UNIT_LINE_FILL_TYPE" val="2"/>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93509_2*m_h_i*1_1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3509_2*m_h_i*1_1_1"/>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1_6"/>
  <p:tag name="KSO_WM_UNIT_ID" val="diagram20193509_2*m_h_i*1_1_6"/>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193509_2*m_h_i*1_1_4"/>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3509_2*m_h_i*1_2_2"/>
  <p:tag name="KSO_WM_TEMPLATE_CATEGORY" val="diagram"/>
  <p:tag name="KSO_WM_TEMPLATE_INDEX" val="2019350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3509_2*m_h_i*1_1_2"/>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93509_2*m_h_i*1_3_1"/>
  <p:tag name="KSO_WM_TEMPLATE_CATEGORY" val="diagram"/>
  <p:tag name="KSO_WM_TEMPLATE_INDEX" val="20193509"/>
  <p:tag name="KSO_WM_UNIT_LAYERLEVEL" val="1_1_1"/>
  <p:tag name="KSO_WM_TAG_VERSION" val="1.0"/>
  <p:tag name="KSO_WM_BEAUTIFY_FLAG" val="#wm#"/>
  <p:tag name="KSO_WM_UNIT_LINE_FORE_SCHEMECOLOR_INDEX" val="7"/>
  <p:tag name="KSO_WM_UNIT_LINE_FILL_TYPE" val="2"/>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3509_2*m_h_i*1_2_2"/>
  <p:tag name="KSO_WM_TEMPLATE_CATEGORY" val="diagram"/>
  <p:tag name="KSO_WM_TEMPLATE_INDEX" val="2019350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6"/>
  <p:tag name="KSO_WM_UNIT_ID" val="diagram20193509_2*m_h_i*1_3_6"/>
  <p:tag name="KSO_WM_TEMPLATE_CATEGORY" val="diagram"/>
  <p:tag name="KSO_WM_TEMPLATE_INDEX" val="20193509"/>
  <p:tag name="KSO_WM_UNIT_LAYERLEVEL" val="1_1_1"/>
  <p:tag name="KSO_WM_TAG_VERSION" val="1.0"/>
  <p:tag name="KSO_WM_BEAUTIFY_FLAG" val="#wm#"/>
  <p:tag name="KSO_WM_UNIT_LINE_FORE_SCHEMECOLOR_INDEX" val="7"/>
  <p:tag name="KSO_WM_UNIT_LINE_FILL_TYPE"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
  <p:tag name="KSO_WM_UNIT_ID" val="diagram20193509_2*m_h_i*1_1_5"/>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3509_2*m_h_i*1_1_2"/>
  <p:tag name="KSO_WM_TEMPLATE_CATEGORY" val="diagram"/>
  <p:tag name="KSO_WM_TEMPLATE_INDEX" val="20193509"/>
  <p:tag name="KSO_WM_UNIT_LAYERLEVEL" val="1_1_1"/>
  <p:tag name="KSO_WM_TAG_VERSION" val="1.0"/>
  <p:tag name="KSO_WM_BEAUTIFY_FLAG" val="#wm#"/>
  <p:tag name="KSO_WM_UNIT_LINE_FORE_SCHEMECOLOR_INDEX" val="5"/>
  <p:tag name="KSO_WM_UNIT_LINE_FILL_TYPE"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3509_2*m_h_i*1_2_1"/>
  <p:tag name="KSO_WM_TEMPLATE_CATEGORY" val="diagram"/>
  <p:tag name="KSO_WM_TEMPLATE_INDEX" val="20193509"/>
  <p:tag name="KSO_WM_UNIT_LAYERLEVEL" val="1_1_1"/>
  <p:tag name="KSO_WM_TAG_VERSION" val="1.0"/>
  <p:tag name="KSO_WM_BEAUTIFY_FLAG" val="#wm#"/>
  <p:tag name="KSO_WM_UNIT_LINE_FORE_SCHEMECOLOR_INDEX" val="6"/>
  <p:tag name="KSO_WM_UNIT_LINE_FILL_TYPE"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3509_2*m_h_i*1_2_2"/>
  <p:tag name="KSO_WM_TEMPLATE_CATEGORY" val="diagram"/>
  <p:tag name="KSO_WM_TEMPLATE_INDEX" val="2019350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193509_2*m_h_i*1_2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6"/>
  <p:tag name="KSO_WM_UNIT_LINE_FILL_TYPE" val="2"/>
  <p:tag name="KSO_WM_UNIT_TEXT_FILL_FORE_SCHEMECOLOR_INDEX" val="13"/>
  <p:tag name="KSO_WM_UNIT_TEXT_FILL_TYPE" val="1"/>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193509_2*m_h_i*1_2_4"/>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6"/>
  <p:tag name="KSO_WM_UNIT_LINE_FILL_TYPE" val="2"/>
  <p:tag name="KSO_WM_UNIT_TEXT_FILL_FORE_SCHEMECOLOR_INDEX" val="13"/>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2_7"/>
  <p:tag name="KSO_WM_UNIT_ID" val="diagram20193509_2*m_h_i*1_2_7"/>
  <p:tag name="KSO_WM_TEMPLATE_CATEGORY" val="diagram"/>
  <p:tag name="KSO_WM_TEMPLATE_INDEX" val="20193509"/>
  <p:tag name="KSO_WM_UNIT_LAYERLEVEL" val="1_1_1"/>
  <p:tag name="KSO_WM_TAG_VERSION" val="1.0"/>
  <p:tag name="KSO_WM_BEAUTIFY_FLAG" val="#wm#"/>
  <p:tag name="KSO_WM_UNIT_TEXT_FILL_FORE_SCHEMECOLOR_INDEX" val="13"/>
  <p:tag name="KSO_WM_UNIT_TEXT_FILL_TYPE"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193509_2*m_h_i*1_3_2"/>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193509_2*m_h_i*1_3_3"/>
  <p:tag name="KSO_WM_TEMPLATE_CATEGORY" val="diagram"/>
  <p:tag name="KSO_WM_TEMPLATE_INDEX" val="20193509"/>
  <p:tag name="KSO_WM_UNIT_LAYERLEVEL" val="1_1_1"/>
  <p:tag name="KSO_WM_TAG_VERSION" val="1.0"/>
  <p:tag name="KSO_WM_BEAUTIFY_FLAG" val="#wm#"/>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Lst>
</file>

<file path=ppt/theme/theme1.xml><?xml version="1.0" encoding="utf-8"?>
<a:theme xmlns:a="http://schemas.openxmlformats.org/drawingml/2006/main" name="Office 主题">
  <a:themeElements>
    <a:clrScheme name="霞光万道">
      <a:dk1>
        <a:srgbClr val="000000"/>
      </a:dk1>
      <a:lt1>
        <a:srgbClr val="FFFFFF"/>
      </a:lt1>
      <a:dk2>
        <a:srgbClr val="D58A9B"/>
      </a:dk2>
      <a:lt2>
        <a:srgbClr val="A44F6C"/>
      </a:lt2>
      <a:accent1>
        <a:srgbClr val="824379"/>
      </a:accent1>
      <a:accent2>
        <a:srgbClr val="623670"/>
      </a:accent2>
      <a:accent3>
        <a:srgbClr val="FED226"/>
      </a:accent3>
      <a:accent4>
        <a:srgbClr val="E3872C"/>
      </a:accent4>
      <a:accent5>
        <a:srgbClr val="32456B"/>
      </a:accent5>
      <a:accent6>
        <a:srgbClr val="170D30"/>
      </a:accent6>
      <a:hlink>
        <a:srgbClr val="FEEF50"/>
      </a:hlink>
      <a:folHlink>
        <a:srgbClr val="FED114"/>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1016</Words>
  <Application>Microsoft Office PowerPoint</Application>
  <PresentationFormat>全屏显示(16:9)</PresentationFormat>
  <Paragraphs>151</Paragraphs>
  <Slides>34</Slides>
  <Notes>19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34</vt:i4>
      </vt:variant>
    </vt:vector>
  </HeadingPairs>
  <TitlesOfParts>
    <vt:vector size="48" baseType="lpstr">
      <vt:lpstr>Arial Unicode MS</vt:lpstr>
      <vt:lpstr>BankGothic Md BT</vt:lpstr>
      <vt:lpstr>等线</vt:lpstr>
      <vt:lpstr>黑体</vt:lpstr>
      <vt:lpstr>华文行楷</vt:lpstr>
      <vt:lpstr>华文中宋</vt:lpstr>
      <vt:lpstr>微软雅黑</vt:lpstr>
      <vt:lpstr>Arial</vt:lpstr>
      <vt:lpstr>Calibri</vt:lpstr>
      <vt:lpstr>Calibri Light</vt:lpstr>
      <vt:lpstr>Cambria Math</vt:lpstr>
      <vt:lpstr>Century</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哒哒 熊猫</dc:creator>
  <cp:lastModifiedBy>明杰 齐</cp:lastModifiedBy>
  <cp:revision>104</cp:revision>
  <dcterms:created xsi:type="dcterms:W3CDTF">2022-09-04T11:54:44Z</dcterms:created>
  <dcterms:modified xsi:type="dcterms:W3CDTF">2024-05-23T14:26:33Z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2052-11.1.0.12313</vt:lpwstr>
  </property>
  <property fmtid="{D5CDD505-2E9C-101B-9397-08002B2CF9AE}" pid="3" name="KSOTemplateUUID">
    <vt:lpwstr>v1.0_mb_Q7U2seEQF9XVCIMfJAc3Hw==</vt:lpwstr>
  </property>
  <property fmtid="{D5CDD505-2E9C-101B-9397-08002B2CF9AE}" pid="4" name="ICV">
    <vt:lpwstr>8d86009962274bafbfa8fbbd1bc2ecfe</vt:lpwstr>
  </property>
</Properties>
</file>