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c7f40d5cb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c7f40d5cb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839722d3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839722d3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7f40d5cb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7f40d5cb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7f40d5cb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7f40d5cb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7f40d5cb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7f40d5cb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7f40d5cb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7f40d5cb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7f40d5cb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7f40d5cb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7f40d5cb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7f40d5cb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7f40d5cb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7f40d5cb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7f40d5cb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7f40d5cb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of Knowledge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 Progress Update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79"/>
              <a:t>Code-Blooded</a:t>
            </a:r>
            <a:endParaRPr sz="1879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79"/>
              <a:t>Sammy Jones, Michael Schriefer, Zachary Mcnay, Peyton Hayes</a:t>
            </a:r>
            <a:endParaRPr sz="1879"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300" y="445025"/>
            <a:ext cx="6155394" cy="410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for Week 2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Wrote 159 Lines of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315 Lines in Total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Overall Burndown Rate: 18.5%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</a:t>
            </a:r>
            <a:r>
              <a:rPr lang="en"/>
              <a:t>Requirements Fulfilled (Burndown 11%)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8/28 Fulfilled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Total Burndown: 28%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 Tests Completed (Burndown 9%)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6/69 Completed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Total Burndown: 9%</a:t>
            </a:r>
            <a:endParaRPr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1 - Dark Mode	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 I focused on creating unit tests.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125 lines of code was written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 unit tests written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 requirements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10 tests including Unit,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Integration, Regressions,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Acceptance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10% burndown this week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70% burndown total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6550" y="1887918"/>
            <a:ext cx="5405775" cy="251725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2 - Custom Templates For Pages 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 I working on a way to let users set the background and text color of a 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15 lines of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 requirements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10 tests including Unit, Integration, Regressions, and Acceptance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20% burndown this week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20% total burndown total</a:t>
            </a:r>
            <a:endParaRPr/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3 - User Default Template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 I spent most of working on feature 2.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 lines of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 requirements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10 tests including Unit, Integration, Regressions, and Acceptance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0% burndown rate</a:t>
            </a:r>
            <a:endParaRPr/>
          </a:p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26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4 - Visibility/Accessibility Modifier - Peyton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863550"/>
            <a:ext cx="320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 I was able to implement the functionality of the high-contrast mode as well as the large text.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311700" y="2207175"/>
            <a:ext cx="3206700" cy="24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37 more lines of code written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8 Requirements (5 Met so Far)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12 Tests including Unit, Integration, Regressions, and Acceptance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25% Burndown for week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63% Burndown Total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550" y="837948"/>
            <a:ext cx="4925750" cy="22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 rotWithShape="1">
          <a:blip r:embed="rId4">
            <a:alphaModFix/>
          </a:blip>
          <a:srcRect b="2856" l="0" r="69476" t="0"/>
          <a:stretch/>
        </p:blipFill>
        <p:spPr>
          <a:xfrm>
            <a:off x="4782350" y="3105250"/>
            <a:ext cx="1768251" cy="18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5">
            <a:alphaModFix/>
          </a:blip>
          <a:srcRect b="0" l="0" r="69617" t="0"/>
          <a:stretch/>
        </p:blipFill>
        <p:spPr>
          <a:xfrm>
            <a:off x="6636297" y="3105256"/>
            <a:ext cx="1768250" cy="1830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5 - Citation Generator - Peyton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 was spent finishing the implementation of Feature 4 which is almost completely done. Once again, the work done implementing Feature 4 will assist when working on Feature 5, so we expect it to go a little quicker than Feature 4.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 lines of code written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7 Requirements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13 Tests including Unit, Integration, Regressions, and Acceptance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0% Burndown Total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6 - Instructions / Tutorial Page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 I have been able to get a strong start with this feature. I was able to create a new HTML page with the correct CSS links for </a:t>
            </a:r>
            <a:r>
              <a:rPr lang="en"/>
              <a:t>styling. I plan to update it as other features get completed.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107 Lines of code written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 Requirements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 Tests including Integration, </a:t>
            </a:r>
            <a:br>
              <a:rPr lang="en"/>
            </a:br>
            <a:r>
              <a:rPr lang="en"/>
              <a:t>Acceptance, and Regression Testing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75% Burndown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125" y="1861375"/>
            <a:ext cx="5108649" cy="259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7 - Table of Contents / User Privilege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 I have been mostly focusing my </a:t>
            </a:r>
            <a:r>
              <a:rPr lang="en"/>
              <a:t>information</a:t>
            </a:r>
            <a:r>
              <a:rPr lang="en"/>
              <a:t> page feature. Same plan currently for this feature but might consider just focusing on user privilege with certain pager access.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 Lines of code written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 Requirements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10 Tests including Unit, Integration, Acceptance, and Regression Testing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0% Burndown</a:t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