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f40d5c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f40d5c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7f40d5cb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7f40d5cb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7f40d5cb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7f40d5c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83972312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83972312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8397231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8397231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839722d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839722d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of Knowledge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Weeks </a:t>
            </a:r>
            <a:r>
              <a:rPr lang="en"/>
              <a:t>3/4</a:t>
            </a:r>
            <a:r>
              <a:rPr lang="en"/>
              <a:t> Progress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Code-Blooded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Sammy Jones, Michael Schriefer, Zachary Mcnay, Peyton Hayes</a:t>
            </a:r>
            <a:endParaRPr sz="1879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for Weeks 3/4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Wrote 252 Lines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567 Lines in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Burndown Rate: 30.9%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</a:t>
            </a:r>
            <a:r>
              <a:rPr lang="en"/>
              <a:t>Requirements Fulfilled (Burndown 34%)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</a:t>
            </a:r>
            <a:r>
              <a:rPr lang="en"/>
              <a:t>/28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Burndown: 68%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Tests Completed (Burndown 7%)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12/69 Completed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Burndown: 17%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1 - Dark Mode (Burndown: 46%)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Lines of Code this week - 125 Lines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</a:t>
            </a:r>
            <a:r>
              <a:rPr lang="en"/>
              <a:t> Requirements fulfilled this week - 3/3 Requirements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Tests Completed this week - 3/10 Tests Completed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2 - Custom Templates For Pages (Burndown: 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  Lines of Code this week - 55 Lines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Requirements fulfilled this week - 0/3 Requirements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Tests Completed this week - 0/10 Tests Completed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3 - User Default Template (Burndown: 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Lines of Code this week - 0 Lines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Requirements fulfilled this week - 0/3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Tests Completed this week - 0/10 Tests Completed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1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2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0" y="1095550"/>
            <a:ext cx="555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4 - Visibility/Accessibility Modifier</a:t>
            </a:r>
            <a:r>
              <a:rPr lang="en"/>
              <a:t> (Burndown: 29%)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Lines of Code this week - 68 Lines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Requirement fulfilled this week - </a:t>
            </a:r>
            <a:r>
              <a:rPr b="1" lang="en"/>
              <a:t>5/5 Requirements Fulfilled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Tests Completed this week - 0/12 Tests Completed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5 - Citation Generator (Burndown: 35%)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46 Lines of Code this week - 46 Lines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 Requirements fulfilled this week - 7/7 Requirements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Tests Completed this week - 0/13 Tests Completed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350" y="672675"/>
            <a:ext cx="3907775" cy="20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572" y="2748101"/>
            <a:ext cx="3657378" cy="20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6 - Instructions / Tutorial Page</a:t>
            </a:r>
            <a:r>
              <a:rPr lang="en"/>
              <a:t> (Burndown: 89%)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Lines of Code this week - 107 Lines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Requirements fulfilled this week - 2/3 Requirements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Tests Completed this week - 6/6 Tests Completed total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7 - Table of Contents / User Privilege (Burndown: 36%)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160 Lines of Code this week - 160 Lines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Requirements fulfilled this week - 2/4 Requirements Fulfilled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Tests Completed this week - 3/10 Tests Completed</a:t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3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30229"/>
            <a:ext cx="8229600" cy="3883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