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f40d5c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f40d5c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f40d5c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f40d5c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f40d5c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f40d5c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22d2b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22d2b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397231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397231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549fe3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549fe3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39722d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39722d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jzSVjoNDZfK6BIeg5dVlhEsruwHz8zGD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5 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Code-Blooded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Sammy Jones, Michael Schriefer, Zachary Mcnay, Peyton Hayes</a:t>
            </a:r>
            <a:endParaRPr sz="1879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Week 5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239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827 Lines in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 Rate: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</a:t>
            </a:r>
            <a:r>
              <a:rPr lang="en"/>
              <a:t>Requirements Fulfilled (Burndown 65%)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20/20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 Tests Completed (Burndown 67%)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37/37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100%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1 - Dark Mode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- 125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</a:t>
            </a:r>
            <a:r>
              <a:rPr lang="en"/>
              <a:t> Requirements fulfilled this week - 3/3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Tests Completed this week - 5/5 Tests Completed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2 - Custom Templates For Pages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178 Lines of Code this week - 178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Requirements fulfilled this week - 3/3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Tests Completed this week - 5/5 Tests Completed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1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2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3 - Visibility/Accessibility Modifier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- 186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Requirement fulfilled this week - 5/5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Tests Completed this week - 7/7 Tests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4 - Citation Generator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- 76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Requirements fulfilled this week - 7/7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Tests Completed this week - 9/9 Tests Completed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5 - Instructions / Tutorial Page</a:t>
            </a:r>
            <a:r>
              <a:rPr lang="en"/>
              <a:t>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Lines of Code this week - 95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Requirements fulfilled this week - 3/3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Tests Completed this week - 4/4 Tests Completed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6 - User Privilege (Burndown: 100%)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53 Lines of Code this week - 167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Requirements fulfilled this week - 4/4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Tests Completed this week - 7/7 Tests Completed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3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95" name="Google Shape;95;p18" title="Heart of Knowledg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425" y="509575"/>
            <a:ext cx="5499150" cy="4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30229"/>
            <a:ext cx="8229600" cy="388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