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3ab407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3ab407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3a99275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3a99275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37e6755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37e6755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37e6755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37e6755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7e6755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7e6755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2970138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2970138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2970138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2970138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3819b9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3819b9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feature is an instructions/tutorial page dedicated to explaining the current and new features of the Riki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page will provide detailed yet concise instructions in simple language, guiding users through various functionalities and processes available on the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enhance user experience by providing clear guidance on how to effectively navigate and utilize the features of the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assist new users in understanding and accessing advanced features, thereby maximizing their experience on the platform.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3819b9e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3819b9e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feature is a table of contents or user privilege section within the RIKI website.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section serves as a hub for available pages tailored to the signed-in user, offering efficient navigation and potentially restricting access to pages based on user privileges.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Enhances user experience: Provides users with a clear section to access relevant pages, reducing navigation complexity and improving efficiency.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Enables effective user management: Allows admins to control user privileges and roles, determining access to different website pages.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63700" y="1578400"/>
            <a:ext cx="5290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of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Initial Presentation</a:t>
            </a:r>
            <a:endParaRPr sz="3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Team Code Blooded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Sammy, Peyton, Michael, and  Zach</a:t>
            </a:r>
            <a:endParaRPr/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1075288"/>
            <a:ext cx="585787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Proposition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093775"/>
            <a:ext cx="7038900" cy="3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Wiki System using Riki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Code Name: Heart of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Team: Code Blooded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Team Leader: Sammy Jones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Team Members: Michael Schriefer, Zachary Mcnay, and Peyton Hayes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Cool Features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Accessibility Options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Citation Generator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Deadline: Sunday, April 21st, 2024</a:t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#1: Dark Mode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button on the page that when press switches the pages theme to a dark mode theme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user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improves accessibility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reduces eye strain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#2: Custom Templates for Pages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users to set custom templates for pages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user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using a template to match the contents of a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4/8/2024</a:t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#3: User Default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users to set a custom template for all pages they visit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user 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Improved accessibility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4/15/2024</a:t>
            </a:r>
            <a:endParaRPr/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#4: Visibility Modifier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button on each page that reveals  some options for the user to make the page more visible depending on their needs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 Contrast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Font Size Changer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Making our website more </a:t>
            </a:r>
            <a:r>
              <a:rPr lang="en"/>
              <a:t>accessible</a:t>
            </a:r>
            <a:r>
              <a:rPr lang="en"/>
              <a:t> to those that are visually impaired is very important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4/8/2024</a:t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#5: Citation Generator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button on each page that article generates  citations for the current </a:t>
            </a:r>
            <a:r>
              <a:rPr lang="en"/>
              <a:t>article</a:t>
            </a:r>
            <a:r>
              <a:rPr lang="en"/>
              <a:t> with its unique title and creation date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Generates both the most current MLA and APA format as they are the most popular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scholars and researchers to more efficiently cite information they reference from Riki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4/15/2024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#6: </a:t>
            </a:r>
            <a:r>
              <a:rPr lang="en"/>
              <a:t>Instructions / Tutorial Page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page that will include clear instructions on the current RIKI page features </a:t>
            </a:r>
            <a:r>
              <a:rPr lang="en"/>
              <a:t>across</a:t>
            </a:r>
            <a:r>
              <a:rPr lang="en"/>
              <a:t> the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allow enhanced user </a:t>
            </a:r>
            <a:r>
              <a:rPr lang="en"/>
              <a:t>experience in understanding any current or added features to the 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4/1/2024</a:t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Feature #7: </a:t>
            </a:r>
            <a:r>
              <a:rPr lang="en"/>
              <a:t>Table of Contents / User Privilege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active usage of creating new users and allowing limitations of what can be accessed.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cleaner and better </a:t>
            </a:r>
            <a:r>
              <a:rPr lang="en"/>
              <a:t>visualization</a:t>
            </a:r>
            <a:r>
              <a:rPr lang="en"/>
              <a:t> of the Page </a:t>
            </a:r>
            <a:r>
              <a:rPr lang="en"/>
              <a:t>navigation</a:t>
            </a:r>
            <a:r>
              <a:rPr lang="en"/>
              <a:t> menu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allow </a:t>
            </a:r>
            <a:r>
              <a:rPr lang="en"/>
              <a:t>effective</a:t>
            </a:r>
            <a:r>
              <a:rPr lang="en"/>
              <a:t> use of user management and allow hidden pages only for admins.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it easier to navigate </a:t>
            </a:r>
            <a:r>
              <a:rPr lang="en"/>
              <a:t>across</a:t>
            </a:r>
            <a:r>
              <a:rPr lang="en"/>
              <a:t> the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4/15/2024</a:t>
            </a:r>
            <a:endParaRPr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