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86b62e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c86b62e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036f41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036f41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73b0e57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73b0e57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73b0e5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73b0e5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036f41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036f41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6036f41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6036f41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13a671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13a671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13a671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13a671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</a:t>
            </a:r>
            <a:r>
              <a:rPr lang="en"/>
              <a:t>Progress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Code-Blooded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Sammy Jones, Michael Schriefer, Zachary Mcnay, Peyton Hayes</a:t>
            </a:r>
            <a:endParaRPr sz="18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for Week 1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Wrote </a:t>
            </a:r>
            <a:r>
              <a:rPr lang="en"/>
              <a:t>156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28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Fulfilled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73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Completed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1 - Dark Mode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focused creating the dark.css file and updating the base.html for the dark mode. I spent most of my time reading and </a:t>
            </a:r>
            <a:r>
              <a:rPr lang="en"/>
              <a:t>understanding</a:t>
            </a:r>
            <a:r>
              <a:rPr lang="en"/>
              <a:t> </a:t>
            </a:r>
            <a:r>
              <a:rPr lang="en"/>
              <a:t>bootstrap</a:t>
            </a:r>
            <a:r>
              <a:rPr lang="en"/>
              <a:t>.css.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125 lines of code was </a:t>
            </a:r>
            <a:r>
              <a:rPr lang="en"/>
              <a:t>written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tests including </a:t>
            </a:r>
            <a:r>
              <a:rPr lang="en"/>
              <a:t>Unit,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Integration, Regressions,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Acceptance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50" y="1887918"/>
            <a:ext cx="5405775" cy="251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2 - Custom Templates For Pages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spent most of my time reading and understanding </a:t>
            </a:r>
            <a:r>
              <a:rPr lang="en"/>
              <a:t>bootstrap</a:t>
            </a:r>
            <a:r>
              <a:rPr lang="en"/>
              <a:t>.css and how to create a new .css file that </a:t>
            </a:r>
            <a:r>
              <a:rPr lang="en"/>
              <a:t>overrides</a:t>
            </a:r>
            <a:r>
              <a:rPr lang="en"/>
              <a:t> the setting in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3 - User Default Template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spent most of my time reading and understanding bootstrap.css and how to create a new .css file that overrides the setting in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requirements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tests including Unit, Integration, Regressions, and Acceptance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4 - Visibility/Accessibility Modifier - Peyton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focused on creating a button in the navbar that could open a pop-up window. This kind of pop-up window will be used for both features 4 and 5 and possibly other features as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350" y="2391625"/>
            <a:ext cx="5700299" cy="24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53125" y="2391625"/>
            <a:ext cx="32067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31 Lines of Code Written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 Requirements (3 Met so Far)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12 Tests including Unit, Integration, Regressions, and Acceptance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5 - Citation Generator - Peyton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was spent working on feature 4 but the pop-up window aspect is applicable to this feature as well. Each article will have a button that creates a pop-up with citations ready so knowing now how to add pop-ups will help later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 Tests including Unit, Integration, Regressions, and Acceptance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6 - Instructions / Tutorial Page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mostly focusing on other projects that have taken priority due to current due dates.</a:t>
            </a:r>
            <a:r>
              <a:rPr lang="en"/>
              <a:t> I plan to create a dedicated page with all available features and possibly bubble pop ups with each that contain a small description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 Tests including Unit, Integration, Acceptance, and Regression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7 - Table of Contents / User Privilege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I have been mostly focusing on other projects that have taken priority due to current due dates. I plan to create a function to allow privileged users to assign a user level which will allow only those users to view same user pages.  Also have an option to move the page links to the side of the screen.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Tests including Unit, Integration, Acceptance, and Regression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