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9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E89B5A-E480-46BA-BA95-FE42CD280A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0FA9B8-9C24-4722-A9FC-4E3B5BF5F73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53444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9B5A-E480-46BA-BA95-FE42CD280A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A9B8-9C24-4722-A9FC-4E3B5BF5F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0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9B5A-E480-46BA-BA95-FE42CD280A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A9B8-9C24-4722-A9FC-4E3B5BF5F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0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9B5A-E480-46BA-BA95-FE42CD280A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A9B8-9C24-4722-A9FC-4E3B5BF5F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7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E89B5A-E480-46BA-BA95-FE42CD280A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FA9B8-9C24-4722-A9FC-4E3B5BF5F7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16888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9B5A-E480-46BA-BA95-FE42CD280A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A9B8-9C24-4722-A9FC-4E3B5BF5F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6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9B5A-E480-46BA-BA95-FE42CD280A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A9B8-9C24-4722-A9FC-4E3B5BF5F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5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9B5A-E480-46BA-BA95-FE42CD280A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A9B8-9C24-4722-A9FC-4E3B5BF5F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34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9B5A-E480-46BA-BA95-FE42CD280A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A9B8-9C24-4722-A9FC-4E3B5BF5F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4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E89B5A-E480-46BA-BA95-FE42CD280A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FA9B8-9C24-4722-A9FC-4E3B5BF5F7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587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E89B5A-E480-46BA-BA95-FE42CD280A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FA9B8-9C24-4722-A9FC-4E3B5BF5F7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719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2E89B5A-E480-46BA-BA95-FE42CD280AA1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30FA9B8-9C24-4722-A9FC-4E3B5BF5F7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778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D86B-DF69-F1A2-F0CF-3F6AA305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9185"/>
            <a:ext cx="9144000" cy="2387600"/>
          </a:xfrm>
        </p:spPr>
        <p:txBody>
          <a:bodyPr anchor="ctr">
            <a:normAutofit/>
          </a:bodyPr>
          <a:lstStyle/>
          <a:p>
            <a:r>
              <a:rPr lang="ko-KR" altLang="en-US" sz="5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프로젝트</a:t>
            </a:r>
            <a:br>
              <a:rPr lang="en-US" altLang="ko-KR" sz="5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5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진행상황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9B6970-B873-1807-0668-EB6D4E3E5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9898"/>
            <a:ext cx="9144000" cy="1319584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컴퓨터정보과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학년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 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201944005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신수민</a:t>
            </a:r>
          </a:p>
        </p:txBody>
      </p:sp>
    </p:spTree>
    <p:extLst>
      <p:ext uri="{BB962C8B-B14F-4D97-AF65-F5344CB8AC3E}">
        <p14:creationId xmlns:p14="http://schemas.microsoft.com/office/powerpoint/2010/main" val="101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D2BBF-46AE-6549-5BF0-445BB48F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4209"/>
            <a:ext cx="9601200" cy="1485900"/>
          </a:xfrm>
        </p:spPr>
        <p:txBody>
          <a:bodyPr/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데이터 가공 및 정제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CF9F23-11C6-B2A2-941C-3EECFF497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62" b="3792"/>
          <a:stretch/>
        </p:blipFill>
        <p:spPr>
          <a:xfrm>
            <a:off x="955035" y="887159"/>
            <a:ext cx="5272136" cy="3324307"/>
          </a:xfrm>
          <a:prstGeom prst="rect">
            <a:avLst/>
          </a:prstGeom>
        </p:spPr>
      </p:pic>
      <p:pic>
        <p:nvPicPr>
          <p:cNvPr id="17" name="그림 1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7E9A676F-14DF-B625-0ED3-3EB3F8B4F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70" y="144209"/>
            <a:ext cx="4854659" cy="4067257"/>
          </a:xfrm>
          <a:prstGeom prst="rect">
            <a:avLst/>
          </a:prstGeom>
        </p:spPr>
      </p:pic>
      <p:pic>
        <p:nvPicPr>
          <p:cNvPr id="19" name="그림 18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66FF38F8-B207-A5AC-2DF0-2BDD6A3A1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34" y="4211466"/>
            <a:ext cx="5272136" cy="2446590"/>
          </a:xfrm>
          <a:prstGeom prst="rect">
            <a:avLst/>
          </a:prstGeom>
        </p:spPr>
      </p:pic>
      <p:pic>
        <p:nvPicPr>
          <p:cNvPr id="21" name="그림 20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79590E6B-1FEE-EBD0-FA28-94FDC5F6F2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0"/>
          <a:stretch/>
        </p:blipFill>
        <p:spPr>
          <a:xfrm>
            <a:off x="6227170" y="4211465"/>
            <a:ext cx="5695889" cy="244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5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D2BBF-46AE-6549-5BF0-445BB48F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4209"/>
            <a:ext cx="9601200" cy="1485900"/>
          </a:xfrm>
        </p:spPr>
        <p:txBody>
          <a:bodyPr/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데이터 가공 및 정제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8935956F-0A29-8FA3-3EAF-EF1C2CACB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32"/>
          <a:stretch/>
        </p:blipFill>
        <p:spPr>
          <a:xfrm>
            <a:off x="1210237" y="887159"/>
            <a:ext cx="4271680" cy="3739712"/>
          </a:xfrm>
          <a:prstGeom prst="rect">
            <a:avLst/>
          </a:prstGeom>
        </p:spPr>
      </p:pic>
      <p:pic>
        <p:nvPicPr>
          <p:cNvPr id="7" name="그림 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2D3BCE57-AABE-52A0-EF51-CD9570329B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58"/>
          <a:stretch/>
        </p:blipFill>
        <p:spPr>
          <a:xfrm>
            <a:off x="6427694" y="144209"/>
            <a:ext cx="5074024" cy="2672538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1B776B7-D347-D125-27BC-827D25AAB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6" y="4617041"/>
            <a:ext cx="4271681" cy="2096750"/>
          </a:xfrm>
          <a:prstGeom prst="rect">
            <a:avLst/>
          </a:prstGeom>
        </p:spPr>
      </p:pic>
      <p:pic>
        <p:nvPicPr>
          <p:cNvPr id="11" name="그림 1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D017903-3536-FF8B-85B3-0BDA1F2653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 r="5053"/>
          <a:stretch/>
        </p:blipFill>
        <p:spPr>
          <a:xfrm>
            <a:off x="5638800" y="3429000"/>
            <a:ext cx="6394226" cy="297550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DA41739C-8234-B7E1-FFB7-C2B7D637DEFB}"/>
              </a:ext>
            </a:extLst>
          </p:cNvPr>
          <p:cNvSpPr txBox="1">
            <a:spLocks/>
          </p:cNvSpPr>
          <p:nvPr/>
        </p:nvSpPr>
        <p:spPr>
          <a:xfrm>
            <a:off x="5739655" y="2943940"/>
            <a:ext cx="1940859" cy="48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result.csv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461C77-4A66-DE84-0BB5-105BCDE07226}"/>
              </a:ext>
            </a:extLst>
          </p:cNvPr>
          <p:cNvSpPr/>
          <p:nvPr/>
        </p:nvSpPr>
        <p:spPr>
          <a:xfrm>
            <a:off x="10452848" y="3429000"/>
            <a:ext cx="1630606" cy="29755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39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D2BBF-46AE-6549-5BF0-445BB48F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4209"/>
            <a:ext cx="9601200" cy="1485900"/>
          </a:xfrm>
        </p:spPr>
        <p:txBody>
          <a:bodyPr/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시각화하기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 descr="텍스트, 스크린샷, 다채로움, 직사각형이(가) 표시된 사진&#10;&#10;자동 생성된 설명">
            <a:extLst>
              <a:ext uri="{FF2B5EF4-FFF2-40B4-BE49-F238E27FC236}">
                <a16:creationId xmlns:a16="http://schemas.microsoft.com/office/drawing/2014/main" id="{83000586-245B-BB9D-45A7-7BBC7F9A8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18" y="803695"/>
            <a:ext cx="4802231" cy="2585932"/>
          </a:xfrm>
          <a:prstGeom prst="rect">
            <a:avLst/>
          </a:prstGeom>
        </p:spPr>
      </p:pic>
      <p:pic>
        <p:nvPicPr>
          <p:cNvPr id="13" name="그림 12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269291BC-88E5-4E07-E541-B37780A37B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28" y="3618271"/>
            <a:ext cx="5915107" cy="3095520"/>
          </a:xfrm>
          <a:prstGeom prst="rect">
            <a:avLst/>
          </a:prstGeom>
        </p:spPr>
      </p:pic>
      <p:pic>
        <p:nvPicPr>
          <p:cNvPr id="15" name="그림 14" descr="텍스트, 스크린샷, 직사각형, 다채로움이(가) 표시된 사진&#10;&#10;자동 생성된 설명">
            <a:extLst>
              <a:ext uri="{FF2B5EF4-FFF2-40B4-BE49-F238E27FC236}">
                <a16:creationId xmlns:a16="http://schemas.microsoft.com/office/drawing/2014/main" id="{8E834B60-2943-D9B7-AFF2-C0EB2FAD07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18" y="3618271"/>
            <a:ext cx="4802231" cy="3048000"/>
          </a:xfrm>
          <a:prstGeom prst="rect">
            <a:avLst/>
          </a:prstGeom>
        </p:spPr>
      </p:pic>
      <p:pic>
        <p:nvPicPr>
          <p:cNvPr id="17" name="그림 16" descr="텍스트, 스크린샷, 다채로움, 그래프이(가) 표시된 사진&#10;&#10;자동 생성된 설명">
            <a:extLst>
              <a:ext uri="{FF2B5EF4-FFF2-40B4-BE49-F238E27FC236}">
                <a16:creationId xmlns:a16="http://schemas.microsoft.com/office/drawing/2014/main" id="{242E1735-BA00-EA8E-8842-31EE764FE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28" y="192841"/>
            <a:ext cx="5915105" cy="31362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5BEA59-D25D-9EEE-030A-4B4933583E02}"/>
              </a:ext>
            </a:extLst>
          </p:cNvPr>
          <p:cNvSpPr txBox="1"/>
          <p:nvPr/>
        </p:nvSpPr>
        <p:spPr>
          <a:xfrm>
            <a:off x="4258235" y="504464"/>
            <a:ext cx="103990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계절별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5F198-72F4-DFB0-E237-ECB5CE564C6C}"/>
              </a:ext>
            </a:extLst>
          </p:cNvPr>
          <p:cNvSpPr txBox="1"/>
          <p:nvPr/>
        </p:nvSpPr>
        <p:spPr>
          <a:xfrm>
            <a:off x="10605246" y="372699"/>
            <a:ext cx="80234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월별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597D8B-A7D2-8507-D820-73F54BE7A79C}"/>
              </a:ext>
            </a:extLst>
          </p:cNvPr>
          <p:cNvSpPr txBox="1"/>
          <p:nvPr/>
        </p:nvSpPr>
        <p:spPr>
          <a:xfrm>
            <a:off x="3881717" y="3851209"/>
            <a:ext cx="153296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차량모델별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76AEB8-D540-6D75-CBC7-3013231467F6}"/>
              </a:ext>
            </a:extLst>
          </p:cNvPr>
          <p:cNvSpPr txBox="1"/>
          <p:nvPr/>
        </p:nvSpPr>
        <p:spPr>
          <a:xfrm>
            <a:off x="10208557" y="3851209"/>
            <a:ext cx="113179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제작사별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3B4C87-5195-7C2C-AC54-EA3DC3BA104C}"/>
              </a:ext>
            </a:extLst>
          </p:cNvPr>
          <p:cNvSpPr txBox="1"/>
          <p:nvPr/>
        </p:nvSpPr>
        <p:spPr>
          <a:xfrm>
            <a:off x="2926569" y="3391623"/>
            <a:ext cx="633886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공통적으로 </a:t>
            </a:r>
            <a:r>
              <a:rPr lang="ko-KR" altLang="en-US" b="1" dirty="0" err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리콜횟수가</a:t>
            </a:r>
            <a:r>
              <a:rPr lang="ko-KR" altLang="en-US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많은 순서대로 정렬함</a:t>
            </a:r>
            <a:r>
              <a:rPr lang="en-US" altLang="ko-KR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(y</a:t>
            </a:r>
            <a:r>
              <a:rPr lang="ko-KR" altLang="en-US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축</a:t>
            </a:r>
            <a:r>
              <a:rPr lang="en-US" altLang="ko-KR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dirty="0" err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리콜횟수</a:t>
            </a:r>
            <a:r>
              <a:rPr lang="en-US" altLang="ko-KR" b="1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63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43CF8-A47B-7D28-9EF3-6E8CC403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2809090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6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r>
              <a:rPr lang="en-US" altLang="ko-KR" sz="6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</a:t>
            </a:r>
            <a:endParaRPr lang="ko-KR" altLang="en-US" sz="6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67318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37</TotalTime>
  <Words>43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나눔고딕</vt:lpstr>
      <vt:lpstr>Franklin Gothic Book</vt:lpstr>
      <vt:lpstr>자르기</vt:lpstr>
      <vt:lpstr>빅데이터 프로젝트 진행상황 보고</vt:lpstr>
      <vt:lpstr>데이터 가공 및 정제</vt:lpstr>
      <vt:lpstr>데이터 가공 및 정제</vt:lpstr>
      <vt:lpstr>시각화하기</vt:lpstr>
      <vt:lpstr>감사합니다!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프로젝트 계획서</dc:title>
  <dc:creator>신수민[컴퓨터정보과]</dc:creator>
  <cp:lastModifiedBy>신수민[컴퓨터정보과]</cp:lastModifiedBy>
  <cp:revision>10</cp:revision>
  <dcterms:created xsi:type="dcterms:W3CDTF">2023-09-12T22:54:19Z</dcterms:created>
  <dcterms:modified xsi:type="dcterms:W3CDTF">2023-11-05T13:54:26Z</dcterms:modified>
  <cp:version/>
</cp:coreProperties>
</file>