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8" r:id="rId3"/>
  </p:sldMasterIdLst>
  <p:notesMasterIdLst>
    <p:notesMasterId r:id="rId36"/>
  </p:notesMasterIdLst>
  <p:sldIdLst>
    <p:sldId id="273" r:id="rId4"/>
    <p:sldId id="275" r:id="rId5"/>
    <p:sldId id="259" r:id="rId6"/>
    <p:sldId id="272" r:id="rId7"/>
    <p:sldId id="274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42" r:id="rId19"/>
    <p:sldId id="343" r:id="rId20"/>
    <p:sldId id="344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5" r:id="rId33"/>
    <p:sldId id="346" r:id="rId34"/>
    <p:sldId id="347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9ED7D6"/>
    <a:srgbClr val="FEF3CC"/>
    <a:srgbClr val="C3E0E0"/>
    <a:srgbClr val="003366"/>
    <a:srgbClr val="68727E"/>
    <a:srgbClr val="9966FF"/>
    <a:srgbClr val="CC99FF"/>
    <a:srgbClr val="51B7B5"/>
    <a:srgbClr val="FE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824" y="114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76"/>
    </p:cViewPr>
  </p:sorter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EE81-44F2-4A73-B0AF-007C5548B16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A4E6-10FD-40D7-A631-E52E7DEB3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68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AFF53F3-623C-47EF-9593-8C929C331863}" type="datetime1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5556" y="64365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개념 잡는 데이터 분석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998128" y="6451398"/>
            <a:ext cx="3400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Chapter 06 </a:t>
            </a:r>
            <a:r>
              <a:rPr lang="ko-KR" altLang="en-US" sz="1000" dirty="0"/>
              <a:t>빅데이터 분석 관련 라이브러리 종합 실습</a:t>
            </a:r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96" r:id="rId3"/>
    <p:sldLayoutId id="214748368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6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1ACD-6E9D-4321-8F86-2BEB1F749CAF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0876" y="137160"/>
            <a:ext cx="8842248" cy="6598920"/>
          </a:xfrm>
          <a:prstGeom prst="roundRect">
            <a:avLst>
              <a:gd name="adj" fmla="val 5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accent5">
                    <a:lumMod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594360" y="2976164"/>
            <a:ext cx="3831336" cy="357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2BBEB-AAA2-B4AA-E7B9-4462CB100F99}"/>
              </a:ext>
            </a:extLst>
          </p:cNvPr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 지음</a:t>
            </a:r>
          </a:p>
        </p:txBody>
      </p:sp>
    </p:spTree>
    <p:extLst>
      <p:ext uri="{BB962C8B-B14F-4D97-AF65-F5344CB8AC3E}">
        <p14:creationId xmlns:p14="http://schemas.microsoft.com/office/powerpoint/2010/main" val="302289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데이터의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2017B0-1797-9323-D2D3-EAE07AFA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0" y="1876138"/>
            <a:ext cx="5291433" cy="2242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617BF6-5283-8596-23A2-18AA7D28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81" y="4118414"/>
            <a:ext cx="5285365" cy="22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5) </a:t>
            </a:r>
            <a:r>
              <a:rPr lang="ko-KR" altLang="en-US" b="1" dirty="0"/>
              <a:t>데이터의 빈도수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FD7D98-F4DA-E044-F476-D3E513FF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73" y="2127539"/>
            <a:ext cx="5953125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A7E716-BC60-C67F-355A-C348C5A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63" y="3429000"/>
            <a:ext cx="1415762" cy="26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5) </a:t>
            </a:r>
            <a:r>
              <a:rPr lang="ko-KR" altLang="en-US" b="1" dirty="0"/>
              <a:t>데이터의 빈도수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513C19-B652-04BD-C6B4-2F780B84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91" y="1899180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5) </a:t>
            </a:r>
            <a:r>
              <a:rPr lang="ko-KR" altLang="en-US" b="1" dirty="0"/>
              <a:t>데이터의 빈도수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948211-96A3-80BA-869E-0EB14E1F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840490"/>
            <a:ext cx="3419475" cy="41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(2) </a:t>
            </a:r>
            <a:r>
              <a:rPr lang="ko-KR" altLang="en-US" b="1" dirty="0"/>
              <a:t>데이터 선택하기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E736-4A7C-B95A-949A-3B41F86D7EEC}"/>
              </a:ext>
            </a:extLst>
          </p:cNvPr>
          <p:cNvSpPr txBox="1"/>
          <p:nvPr/>
        </p:nvSpPr>
        <p:spPr>
          <a:xfrm>
            <a:off x="671380" y="1944316"/>
            <a:ext cx="457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1) 특정 칼럼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6BDD3-3FC3-C1AA-ED6C-565B87E6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42" y="2461552"/>
            <a:ext cx="2833173" cy="38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특정 조건에 맞는 데이터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8F5F72-D6EF-91E6-9CDA-7C4C44F1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41" y="1954789"/>
            <a:ext cx="5905500" cy="1895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57BEAB-2987-BC4A-99C7-E1B54EC2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1" y="3850264"/>
            <a:ext cx="60007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특정 조건에 맞는 데이터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17ED72-7A47-00A6-2721-70E8D2FA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5" y="2045132"/>
            <a:ext cx="5905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특정 조건에 맞는 데이터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7FEC12-5CA5-B4D7-27F8-42B5EA68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48" y="1959407"/>
            <a:ext cx="5972175" cy="98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33350F-8416-4E67-7363-DF45E466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0" y="3069794"/>
            <a:ext cx="5810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특정 조건에 맞는 데이터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839D40-2E74-554E-C120-D1EBCA2D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28" y="1918277"/>
            <a:ext cx="59531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특정 조건에 맞는 데이터 선택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D5867A-0D70-69E7-E8D5-EB71AFA1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9" y="1940935"/>
            <a:ext cx="5915025" cy="981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BD24FC-3AF4-D985-B859-DE32B011B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9" y="2922010"/>
            <a:ext cx="5838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0"/>
            <a:ext cx="7342632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오경선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양숙희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지음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182880" y="3610044"/>
            <a:ext cx="3346704" cy="3126036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10800000" flipH="1">
            <a:off x="-1804" y="0"/>
            <a:ext cx="3083332" cy="4617720"/>
          </a:xfrm>
          <a:prstGeom prst="rtTriangle">
            <a:avLst/>
          </a:prstGeom>
          <a:solidFill>
            <a:srgbClr val="9ED7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(3) </a:t>
            </a:r>
            <a:r>
              <a:rPr lang="ko-KR" altLang="en-US" b="1" dirty="0"/>
              <a:t>데이터 가공 및 </a:t>
            </a:r>
            <a:r>
              <a:rPr lang="ko-KR" altLang="en-US" b="1" dirty="0" err="1"/>
              <a:t>그룹핑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특정 칼럼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E8C476-4801-6CD6-57A1-3C7A23D0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0" y="2312987"/>
            <a:ext cx="6022775" cy="22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컬럼 이름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0FE32C-E061-804B-D9CE-F96BCB7C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66" y="2029834"/>
            <a:ext cx="52768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칼럼 생성하기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B1DD63-F19F-13F6-A818-F66F69BC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5" y="1930543"/>
            <a:ext cx="5305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칼럼 생성하기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12242-2FE7-6E0C-EDC9-B2A1C7A4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0" y="2007610"/>
            <a:ext cx="5343525" cy="847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95ECF1-CEDA-A03B-9C47-0A40F1B6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2" y="2948757"/>
            <a:ext cx="5295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칼럼 기준으로 그룹화하기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12248-FC07-5D0B-5B1A-9CB56EE7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0" y="1874310"/>
            <a:ext cx="53244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4AEDA-A9BD-628F-8621-21B166F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5" y="1433512"/>
            <a:ext cx="5257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89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5500D-AD91-7CF0-667D-1393A532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81" y="1532226"/>
            <a:ext cx="53244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9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(4) </a:t>
            </a:r>
            <a:r>
              <a:rPr lang="ko-KR" altLang="en-US" b="1" dirty="0"/>
              <a:t>데이터 시각화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선 그래프 그리기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A9A760-B612-4EF5-DC52-6D0C6002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83" b="56298"/>
          <a:stretch/>
        </p:blipFill>
        <p:spPr>
          <a:xfrm>
            <a:off x="744603" y="2548948"/>
            <a:ext cx="3706656" cy="2414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278055-57B6-A641-0927-467FC3276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03"/>
          <a:stretch/>
        </p:blipFill>
        <p:spPr>
          <a:xfrm>
            <a:off x="4572000" y="2548949"/>
            <a:ext cx="4349167" cy="25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4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(4) </a:t>
            </a:r>
            <a:r>
              <a:rPr lang="ko-KR" altLang="en-US" b="1" dirty="0"/>
              <a:t>데이터 시각화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막대 그래프 그리기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8EE8B5-B096-41E8-A253-281A2A4B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2361142"/>
            <a:ext cx="4114800" cy="2457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0DB307-AC1B-91B7-3E37-6F674F5F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4" y="2339317"/>
            <a:ext cx="3839585" cy="24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77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선 그래프와 막대 그래프 그리기 </a:t>
            </a:r>
            <a:r>
              <a:rPr lang="en-US" altLang="ko-KR" b="1" dirty="0"/>
              <a:t>1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A67AEA-F2BC-462C-09AB-D046BF0F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0" y="1995487"/>
            <a:ext cx="4505325" cy="2867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5782B2-E9B3-EAD0-32B7-08F4BBE0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9" y="2094417"/>
            <a:ext cx="3800571" cy="26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5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2588"/>
            <a:ext cx="1775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spc="-500" dirty="0"/>
              <a:t>06</a:t>
            </a:r>
            <a:endParaRPr lang="ko-KR" altLang="en-US" b="1" spc="-5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6570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Adobe 고딕 Std B" pitchFamily="34" charset="-127"/>
              </a:rPr>
              <a:t>빅데이터 분석 관련 라이브러리 종합실습</a:t>
            </a:r>
            <a:endParaRPr lang="en-US" altLang="ko-KR" sz="2800" b="1" dirty="0">
              <a:latin typeface="+mj-lt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407974"/>
            <a:ext cx="1775375" cy="575656"/>
            <a:chOff x="3900337" y="1545062"/>
            <a:chExt cx="1775375" cy="575656"/>
          </a:xfrm>
        </p:grpSpPr>
        <p:sp>
          <p:nvSpPr>
            <p:cNvPr id="5" name="직사각형 4"/>
            <p:cNvSpPr/>
            <p:nvPr/>
          </p:nvSpPr>
          <p:spPr>
            <a:xfrm>
              <a:off x="3900337" y="1751386"/>
              <a:ext cx="17753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spc="-500" dirty="0">
                <a:solidFill>
                  <a:schemeClr val="bg2">
                    <a:lumMod val="2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234" y="1545062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1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CHAPTER</a:t>
              </a:r>
              <a:endParaRPr lang="ko-KR" altLang="en-US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247963" y="1885316"/>
              <a:ext cx="1164542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755576" y="1792066"/>
            <a:ext cx="1164542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4693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b="1" spc="-11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2896069"/>
            <a:ext cx="1224136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443" y="3049710"/>
            <a:ext cx="485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80"/>
              </a:spcBef>
            </a:pPr>
            <a:r>
              <a:rPr lang="en-US" altLang="ko-KR" b="1" dirty="0"/>
              <a:t>6.1 </a:t>
            </a:r>
            <a:r>
              <a:rPr lang="ko-KR" altLang="en-US" b="1" dirty="0"/>
              <a:t>한국 드라마 </a:t>
            </a:r>
            <a:r>
              <a:rPr lang="en-US" altLang="ko-KR" b="1" dirty="0"/>
              <a:t>TOP 100 </a:t>
            </a:r>
            <a:r>
              <a:rPr lang="ko-KR" altLang="en-US" b="1" dirty="0"/>
              <a:t>데이터 분석하기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4925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/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868FD6C3-7752-6C94-9DE2-D08CAB5A03EA}"/>
              </a:ext>
            </a:extLst>
          </p:cNvPr>
          <p:cNvSpPr txBox="1">
            <a:spLocks/>
          </p:cNvSpPr>
          <p:nvPr/>
        </p:nvSpPr>
        <p:spPr>
          <a:xfrm>
            <a:off x="767695" y="1622955"/>
            <a:ext cx="7857325" cy="423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선 그래프와 막대 그래프 그리기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A525DF-A6AE-1EAD-D4FC-0484CFB4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3" y="2161117"/>
            <a:ext cx="5286375" cy="285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A5A56-0847-AA4B-7DB6-C2830E13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53" y="2267094"/>
            <a:ext cx="1447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9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/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868FD6C3-7752-6C94-9DE2-D08CAB5A03EA}"/>
              </a:ext>
            </a:extLst>
          </p:cNvPr>
          <p:cNvSpPr txBox="1">
            <a:spLocks/>
          </p:cNvSpPr>
          <p:nvPr/>
        </p:nvSpPr>
        <p:spPr>
          <a:xfrm>
            <a:off x="767695" y="1622955"/>
            <a:ext cx="7857325" cy="423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C167D1-0504-EBFA-EA5E-4D2AE3A2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0" y="1684867"/>
            <a:ext cx="5381625" cy="1905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646F97-4887-2AFB-6F43-B59E17D4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48" y="3939020"/>
            <a:ext cx="4524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67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20F1C-0317-4EB9-6BF3-223628B5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2076" r="8264" b="4467"/>
          <a:stretch/>
        </p:blipFill>
        <p:spPr>
          <a:xfrm>
            <a:off x="2472562" y="1592705"/>
            <a:ext cx="4077325" cy="36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597171F-1E34-39EB-F0DD-6CD49B940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1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39750" y="3520021"/>
            <a:ext cx="8180038" cy="149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판다스로</a:t>
            </a:r>
            <a:r>
              <a:rPr lang="ko-KR" altLang="en-US" dirty="0"/>
              <a:t> 데이터를 처리하는 과정을 익힌다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판다스</a:t>
            </a:r>
            <a:r>
              <a:rPr lang="ko-KR" altLang="en-US" dirty="0"/>
              <a:t> 라이브러리를 활용하여 드라마 데이터셋을 분석할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/>
              <a:t>맷플롯립</a:t>
            </a:r>
            <a:r>
              <a:rPr lang="ko-KR" altLang="en-US" dirty="0"/>
              <a:t> 라이브러리를 활용하여 데이터를 </a:t>
            </a:r>
            <a:r>
              <a:rPr lang="ko-KR" altLang="en-US" dirty="0" err="1"/>
              <a:t>시각화할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시본 라이브러리를 활용하여 데이터를 </a:t>
            </a:r>
            <a:r>
              <a:rPr lang="ko-KR" altLang="en-US" dirty="0" err="1"/>
              <a:t>시각화할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3" y="903099"/>
            <a:ext cx="3694176" cy="2458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68" y="1052736"/>
            <a:ext cx="4104456" cy="2159570"/>
          </a:xfrm>
          <a:prstGeom prst="rect">
            <a:avLst/>
          </a:prstGeom>
          <a:noFill/>
          <a:ln w="5715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727" y="721159"/>
            <a:ext cx="34389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단원의 주요 목표</a:t>
            </a:r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3200" b="1" dirty="0">
              <a:solidFill>
                <a:srgbClr val="B3A2C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39" y="1556792"/>
            <a:ext cx="3886201" cy="1375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빅데이터 분석 관련 라이브러리를 이해하고 활용할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00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최근 몇 년간 전 세계적으로 </a:t>
            </a:r>
            <a:r>
              <a:rPr lang="en-US" altLang="ko-KR" dirty="0"/>
              <a:t>OTT(Over The Top) </a:t>
            </a:r>
            <a:r>
              <a:rPr lang="ko-KR" altLang="en-US" dirty="0"/>
              <a:t>서비스를 통해 제공되는 수많은 콘텐츠 중 </a:t>
            </a:r>
            <a:r>
              <a:rPr lang="en-US" altLang="ko-KR" dirty="0"/>
              <a:t>K-</a:t>
            </a:r>
            <a:r>
              <a:rPr lang="ko-KR" altLang="en-US" dirty="0"/>
              <a:t>드라마</a:t>
            </a:r>
            <a:r>
              <a:rPr lang="en-US" altLang="ko-KR" dirty="0"/>
              <a:t>, </a:t>
            </a:r>
            <a:r>
              <a:rPr lang="ko-KR" altLang="en-US" dirty="0"/>
              <a:t>영화에 대한 관심이 더욱 높아지고 있는 추세이다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드라마 관련 사이트에서 제공하는 데이터셋을 활용하여 각각의 데이터들이 어떤 의미를 가지고 있는지 분석해보도록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A9FFC4-73F2-A103-8B39-F3BA2692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74" y="4231264"/>
            <a:ext cx="7756031" cy="12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3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데이터셋 정보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500" b="1" dirty="0" err="1"/>
              <a:t>캐글에서</a:t>
            </a:r>
            <a:r>
              <a:rPr lang="ko-KR" altLang="en-US" sz="1500" b="1" dirty="0"/>
              <a:t> 제공하는 데이터셋을 활용하여 데이터를 불러와서 분석하는 방법을 학습한다</a:t>
            </a:r>
            <a:r>
              <a:rPr lang="en-US" altLang="ko-KR" sz="1500" b="1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데이터필드 이해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82456B-D8ED-30B7-8EDA-B681D592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4" y="2586579"/>
            <a:ext cx="3844227" cy="37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(1) </a:t>
            </a:r>
            <a:r>
              <a:rPr lang="ko-KR" altLang="en-US" b="1" dirty="0"/>
              <a:t>데이터 확인하기</a:t>
            </a:r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준비 파일</a:t>
            </a:r>
            <a:r>
              <a:rPr lang="en-US" altLang="ko-KR" dirty="0"/>
              <a:t>: top100_kdrama.csv]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85D91-F18F-5791-FEA2-7F17F6B8CA42}"/>
              </a:ext>
            </a:extLst>
          </p:cNvPr>
          <p:cNvSpPr txBox="1"/>
          <p:nvPr/>
        </p:nvSpPr>
        <p:spPr>
          <a:xfrm>
            <a:off x="782782" y="2286062"/>
            <a:ext cx="457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) 데이터 읽어와서 확인하기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614C75-81F7-B588-955F-A8F40BB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2" y="2840532"/>
            <a:ext cx="5924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67A9C-E4FC-2388-3722-2F3B27893CBE}"/>
              </a:ext>
            </a:extLst>
          </p:cNvPr>
          <p:cNvSpPr txBox="1"/>
          <p:nvPr/>
        </p:nvSpPr>
        <p:spPr>
          <a:xfrm>
            <a:off x="671380" y="1470555"/>
            <a:ext cx="457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2) 데이터 기본 정보 출력하기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C70D0-46AA-71D0-CDC9-28EA27F1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14" y="1839887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분석 관련 라이브러리 종합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 드라마 </a:t>
            </a:r>
            <a:r>
              <a:rPr lang="en-US" altLang="ko-KR" dirty="0"/>
              <a:t>TOP 100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데이터 기초 통계량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2D775-0254-3898-1F66-E29698BC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68" y="1994332"/>
            <a:ext cx="42386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2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637</Words>
  <Application>Microsoft Office PowerPoint</Application>
  <PresentationFormat>화면 슬라이드 쇼(4:3)</PresentationFormat>
  <Paragraphs>106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Adobe 고딕 Std B</vt:lpstr>
      <vt:lpstr>HY헤드라인M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빅데이터 분석 관련 라이브러리 종합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명하나</dc:creator>
  <cp:lastModifiedBy>황복동</cp:lastModifiedBy>
  <cp:revision>31</cp:revision>
  <dcterms:created xsi:type="dcterms:W3CDTF">2021-05-14T02:42:23Z</dcterms:created>
  <dcterms:modified xsi:type="dcterms:W3CDTF">2023-01-31T08:37:06Z</dcterms:modified>
</cp:coreProperties>
</file>