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2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0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4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4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5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0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2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4DECC8-AB7B-9CC8-257F-8FBC1FCAA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r>
              <a:rPr lang="es-ES" dirty="0"/>
              <a:t>Diseño del Sitio Web</a:t>
            </a:r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C1CB40-024E-EB5C-3767-80F9C0773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Samuel</a:t>
            </a:r>
            <a:endParaRPr lang="es-DO">
              <a:solidFill>
                <a:schemeClr val="bg1"/>
              </a:solidFill>
            </a:endParaRPr>
          </a:p>
        </p:txBody>
      </p:sp>
      <p:pic>
        <p:nvPicPr>
          <p:cNvPr id="4" name="Picture 3" descr="Script de ordenador en una pantalla">
            <a:extLst>
              <a:ext uri="{FF2B5EF4-FFF2-40B4-BE49-F238E27FC236}">
                <a16:creationId xmlns:a16="http://schemas.microsoft.com/office/drawing/2014/main" id="{25CAC0A7-E95B-7FFA-0F30-78022D505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" r="40159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3577B-64BA-30D6-2606-F00A661F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76" y="516192"/>
            <a:ext cx="10869248" cy="931761"/>
          </a:xfrm>
        </p:spPr>
        <p:txBody>
          <a:bodyPr/>
          <a:lstStyle/>
          <a:p>
            <a:r>
              <a:rPr lang="es-ES" dirty="0"/>
              <a:t>                       Bocetos</a:t>
            </a:r>
            <a:endParaRPr lang="es-DO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2879C12E-F8B2-A824-77CF-F33EB43F2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0549"/>
            <a:ext cx="6438900" cy="4086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815B93-847F-FDFC-9EA2-E6DE212D3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938" y="2550549"/>
            <a:ext cx="4465686" cy="37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9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5EEE1-8101-0958-A8B4-E168DB3A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094" y="958645"/>
            <a:ext cx="4234932" cy="887515"/>
          </a:xfrm>
        </p:spPr>
        <p:txBody>
          <a:bodyPr>
            <a:normAutofit fontScale="90000"/>
          </a:bodyPr>
          <a:lstStyle/>
          <a:p>
            <a:r>
              <a:rPr lang="es-ES" dirty="0"/>
              <a:t>Bocetos</a:t>
            </a:r>
            <a:endParaRPr lang="es-D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CBFF80-8941-CAA2-546A-D05EB02F1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89" y="2659164"/>
            <a:ext cx="4581525" cy="3781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8709EE-6CFE-B7F1-DFC9-D742F33A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367" y="2640114"/>
            <a:ext cx="3466793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9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C365E-AEC9-3A83-6541-4F74299E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774" y="654151"/>
            <a:ext cx="3128803" cy="1371601"/>
          </a:xfrm>
        </p:spPr>
        <p:txBody>
          <a:bodyPr>
            <a:normAutofit/>
          </a:bodyPr>
          <a:lstStyle/>
          <a:p>
            <a:r>
              <a:rPr lang="es-ES" dirty="0"/>
              <a:t>Interfaz</a:t>
            </a:r>
            <a:endParaRPr lang="es-DO" dirty="0"/>
          </a:p>
        </p:txBody>
      </p:sp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65A5241F-52DA-FA81-D49C-7CC04AB66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3" y="2804190"/>
            <a:ext cx="4375048" cy="3019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F11447-6AA0-F73C-FF49-ECC956D0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76" y="2811563"/>
            <a:ext cx="6098869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5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B3135-E6AC-FA26-6EDB-C433561B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59" y="202893"/>
            <a:ext cx="3527009" cy="1687513"/>
          </a:xfrm>
        </p:spPr>
        <p:txBody>
          <a:bodyPr/>
          <a:lstStyle/>
          <a:p>
            <a:r>
              <a:rPr lang="es-ES" dirty="0"/>
              <a:t>Interfaz</a:t>
            </a:r>
            <a:endParaRPr lang="es-D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D516AF-9B96-F2A5-4702-104B1296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2" y="2734649"/>
            <a:ext cx="4567788" cy="29054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568E4E-3563-053E-30F9-005EAD245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369" y="2812864"/>
            <a:ext cx="5413481" cy="274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85838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Bahnschrift</vt:lpstr>
      <vt:lpstr>MatrixVTI</vt:lpstr>
      <vt:lpstr>Diseño del Sitio Web</vt:lpstr>
      <vt:lpstr>                       Bocetos</vt:lpstr>
      <vt:lpstr>Bocetos</vt:lpstr>
      <vt:lpstr>Interfaz</vt:lpstr>
      <vt:lpstr>Interfaz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usuario</dc:creator>
  <cp:lastModifiedBy>usuario</cp:lastModifiedBy>
  <cp:revision>1</cp:revision>
  <dcterms:created xsi:type="dcterms:W3CDTF">2024-06-14T11:59:21Z</dcterms:created>
  <dcterms:modified xsi:type="dcterms:W3CDTF">2024-06-14T12:43:26Z</dcterms:modified>
</cp:coreProperties>
</file>