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F36A3-E297-4DC3-A3EC-FF05A17655DE}" v="16" dt="2022-01-10T16:30:4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ichards" userId="9bbc7d88-dc76-4252-a227-954969c11068" providerId="ADAL" clId="{2FE6326C-FEE7-440F-A985-F8ED10F916B3}"/>
    <pc:docChg chg="custSel modSld">
      <pc:chgData name="Arthur Richards" userId="9bbc7d88-dc76-4252-a227-954969c11068" providerId="ADAL" clId="{2FE6326C-FEE7-440F-A985-F8ED10F916B3}" dt="2022-01-07T13:49:09.369" v="8" actId="1076"/>
      <pc:docMkLst>
        <pc:docMk/>
      </pc:docMkLst>
      <pc:sldChg chg="delSp modSp mod">
        <pc:chgData name="Arthur Richards" userId="9bbc7d88-dc76-4252-a227-954969c11068" providerId="ADAL" clId="{2FE6326C-FEE7-440F-A985-F8ED10F916B3}" dt="2022-01-07T13:49:09.369" v="8" actId="1076"/>
        <pc:sldMkLst>
          <pc:docMk/>
          <pc:sldMk cId="4272711254" sldId="256"/>
        </pc:sldMkLst>
        <pc:spChg chg="mod">
          <ac:chgData name="Arthur Richards" userId="9bbc7d88-dc76-4252-a227-954969c11068" providerId="ADAL" clId="{2FE6326C-FEE7-440F-A985-F8ED10F916B3}" dt="2022-01-07T13:48:53.024" v="4" actId="1076"/>
          <ac:spMkLst>
            <pc:docMk/>
            <pc:sldMk cId="4272711254" sldId="256"/>
            <ac:spMk id="4" creationId="{EFC5819C-53BD-419B-8437-279F5D892082}"/>
          </ac:spMkLst>
        </pc:spChg>
        <pc:spChg chg="mod">
          <ac:chgData name="Arthur Richards" userId="9bbc7d88-dc76-4252-a227-954969c11068" providerId="ADAL" clId="{2FE6326C-FEE7-440F-A985-F8ED10F916B3}" dt="2022-01-07T13:48:31.312" v="0" actId="1076"/>
          <ac:spMkLst>
            <pc:docMk/>
            <pc:sldMk cId="4272711254" sldId="256"/>
            <ac:spMk id="8" creationId="{7A7830B0-F4FA-4917-B89F-485DB233C8A6}"/>
          </ac:spMkLst>
        </pc:spChg>
        <pc:spChg chg="mod">
          <ac:chgData name="Arthur Richards" userId="9bbc7d88-dc76-4252-a227-954969c11068" providerId="ADAL" clId="{2FE6326C-FEE7-440F-A985-F8ED10F916B3}" dt="2022-01-07T13:49:09.369" v="8" actId="1076"/>
          <ac:spMkLst>
            <pc:docMk/>
            <pc:sldMk cId="4272711254" sldId="256"/>
            <ac:spMk id="12" creationId="{EC64BE61-DA9C-45F5-80B6-C574DB9692F3}"/>
          </ac:spMkLst>
        </pc:spChg>
        <pc:spChg chg="mod">
          <ac:chgData name="Arthur Richards" userId="9bbc7d88-dc76-4252-a227-954969c11068" providerId="ADAL" clId="{2FE6326C-FEE7-440F-A985-F8ED10F916B3}" dt="2022-01-07T13:49:04.203" v="7" actId="1076"/>
          <ac:spMkLst>
            <pc:docMk/>
            <pc:sldMk cId="4272711254" sldId="256"/>
            <ac:spMk id="16" creationId="{18733315-481B-47D6-9141-9389C95500FF}"/>
          </ac:spMkLst>
        </pc:spChg>
        <pc:cxnChg chg="mod">
          <ac:chgData name="Arthur Richards" userId="9bbc7d88-dc76-4252-a227-954969c11068" providerId="ADAL" clId="{2FE6326C-FEE7-440F-A985-F8ED10F916B3}" dt="2022-01-07T13:48:58.276" v="6" actId="14100"/>
          <ac:cxnSpMkLst>
            <pc:docMk/>
            <pc:sldMk cId="4272711254" sldId="256"/>
            <ac:cxnSpMk id="31" creationId="{1E7137F6-AD11-4E9C-BB79-0B8CB84356B7}"/>
          </ac:cxnSpMkLst>
        </pc:cxnChg>
        <pc:cxnChg chg="del mod">
          <ac:chgData name="Arthur Richards" userId="9bbc7d88-dc76-4252-a227-954969c11068" providerId="ADAL" clId="{2FE6326C-FEE7-440F-A985-F8ED10F916B3}" dt="2022-01-07T13:48:38.539" v="1" actId="478"/>
          <ac:cxnSpMkLst>
            <pc:docMk/>
            <pc:sldMk cId="4272711254" sldId="256"/>
            <ac:cxnSpMk id="39" creationId="{70B63D74-6C1D-4700-9E18-9E5EE6FF2E28}"/>
          </ac:cxnSpMkLst>
        </pc:cxnChg>
        <pc:cxnChg chg="del mod">
          <ac:chgData name="Arthur Richards" userId="9bbc7d88-dc76-4252-a227-954969c11068" providerId="ADAL" clId="{2FE6326C-FEE7-440F-A985-F8ED10F916B3}" dt="2022-01-07T13:48:41.947" v="3" actId="478"/>
          <ac:cxnSpMkLst>
            <pc:docMk/>
            <pc:sldMk cId="4272711254" sldId="256"/>
            <ac:cxnSpMk id="40" creationId="{BDEE400A-0DE2-49B7-8F72-9DFBF7654F3C}"/>
          </ac:cxnSpMkLst>
        </pc:cxnChg>
        <pc:cxnChg chg="del mod">
          <ac:chgData name="Arthur Richards" userId="9bbc7d88-dc76-4252-a227-954969c11068" providerId="ADAL" clId="{2FE6326C-FEE7-440F-A985-F8ED10F916B3}" dt="2022-01-07T13:48:40.355" v="2" actId="478"/>
          <ac:cxnSpMkLst>
            <pc:docMk/>
            <pc:sldMk cId="4272711254" sldId="256"/>
            <ac:cxnSpMk id="43" creationId="{8A398D92-ABAA-4F9C-AF68-263AA9B12862}"/>
          </ac:cxnSpMkLst>
        </pc:cxnChg>
      </pc:sldChg>
    </pc:docChg>
  </pc:docChgLst>
  <pc:docChgLst>
    <pc:chgData name="Arthur Richards" userId="9bbc7d88-dc76-4252-a227-954969c11068" providerId="ADAL" clId="{9E6F36A3-E297-4DC3-A3EC-FF05A17655DE}"/>
    <pc:docChg chg="undo custSel addSld modSld">
      <pc:chgData name="Arthur Richards" userId="9bbc7d88-dc76-4252-a227-954969c11068" providerId="ADAL" clId="{9E6F36A3-E297-4DC3-A3EC-FF05A17655DE}" dt="2022-01-10T16:30:46.007" v="194" actId="571"/>
      <pc:docMkLst>
        <pc:docMk/>
      </pc:docMkLst>
      <pc:sldChg chg="addSp delSp modSp new mod">
        <pc:chgData name="Arthur Richards" userId="9bbc7d88-dc76-4252-a227-954969c11068" providerId="ADAL" clId="{9E6F36A3-E297-4DC3-A3EC-FF05A17655DE}" dt="2022-01-10T16:30:46.007" v="194" actId="571"/>
        <pc:sldMkLst>
          <pc:docMk/>
          <pc:sldMk cId="4216318036" sldId="257"/>
        </pc:sldMkLst>
        <pc:spChg chg="add mod">
          <ac:chgData name="Arthur Richards" userId="9bbc7d88-dc76-4252-a227-954969c11068" providerId="ADAL" clId="{9E6F36A3-E297-4DC3-A3EC-FF05A17655DE}" dt="2022-01-10T16:10:59.964" v="49" actId="1076"/>
          <ac:spMkLst>
            <pc:docMk/>
            <pc:sldMk cId="4216318036" sldId="257"/>
            <ac:spMk id="2" creationId="{BA9AB2E6-FCD6-4086-9A72-3D9112CAF08F}"/>
          </ac:spMkLst>
        </pc:spChg>
        <pc:spChg chg="add mod">
          <ac:chgData name="Arthur Richards" userId="9bbc7d88-dc76-4252-a227-954969c11068" providerId="ADAL" clId="{9E6F36A3-E297-4DC3-A3EC-FF05A17655DE}" dt="2022-01-10T16:11:01.517" v="50" actId="1076"/>
          <ac:spMkLst>
            <pc:docMk/>
            <pc:sldMk cId="4216318036" sldId="257"/>
            <ac:spMk id="3" creationId="{F7298F84-B140-4CF5-AA4F-D6B4E6556031}"/>
          </ac:spMkLst>
        </pc:spChg>
        <pc:spChg chg="add del">
          <ac:chgData name="Arthur Richards" userId="9bbc7d88-dc76-4252-a227-954969c11068" providerId="ADAL" clId="{9E6F36A3-E297-4DC3-A3EC-FF05A17655DE}" dt="2022-01-10T16:11:26.276" v="58" actId="478"/>
          <ac:spMkLst>
            <pc:docMk/>
            <pc:sldMk cId="4216318036" sldId="257"/>
            <ac:spMk id="4" creationId="{0ABD2457-87A6-4B22-8B2F-835AF1B84FB5}"/>
          </ac:spMkLst>
        </pc:spChg>
        <pc:spChg chg="add mod">
          <ac:chgData name="Arthur Richards" userId="9bbc7d88-dc76-4252-a227-954969c11068" providerId="ADAL" clId="{9E6F36A3-E297-4DC3-A3EC-FF05A17655DE}" dt="2022-01-10T16:11:06.551" v="52" actId="1076"/>
          <ac:spMkLst>
            <pc:docMk/>
            <pc:sldMk cId="4216318036" sldId="257"/>
            <ac:spMk id="5" creationId="{999C1014-AB28-46DA-9A1C-F22D9B88D05D}"/>
          </ac:spMkLst>
        </pc:spChg>
        <pc:spChg chg="add mod">
          <ac:chgData name="Arthur Richards" userId="9bbc7d88-dc76-4252-a227-954969c11068" providerId="ADAL" clId="{9E6F36A3-E297-4DC3-A3EC-FF05A17655DE}" dt="2022-01-10T16:11:22.098" v="56" actId="1076"/>
          <ac:spMkLst>
            <pc:docMk/>
            <pc:sldMk cId="4216318036" sldId="257"/>
            <ac:spMk id="6" creationId="{266C995B-1220-4FDE-92B6-0EFD24890A2F}"/>
          </ac:spMkLst>
        </pc:spChg>
        <pc:spChg chg="add mod">
          <ac:chgData name="Arthur Richards" userId="9bbc7d88-dc76-4252-a227-954969c11068" providerId="ADAL" clId="{9E6F36A3-E297-4DC3-A3EC-FF05A17655DE}" dt="2022-01-10T16:11:18.870" v="55" actId="1076"/>
          <ac:spMkLst>
            <pc:docMk/>
            <pc:sldMk cId="4216318036" sldId="257"/>
            <ac:spMk id="7" creationId="{A4D08195-64EC-4797-A454-1BE4F000F3DE}"/>
          </ac:spMkLst>
        </pc:spChg>
        <pc:spChg chg="add mod">
          <ac:chgData name="Arthur Richards" userId="9bbc7d88-dc76-4252-a227-954969c11068" providerId="ADAL" clId="{9E6F36A3-E297-4DC3-A3EC-FF05A17655DE}" dt="2022-01-10T16:11:24.457" v="57" actId="1076"/>
          <ac:spMkLst>
            <pc:docMk/>
            <pc:sldMk cId="4216318036" sldId="257"/>
            <ac:spMk id="8" creationId="{B9A66783-BAA5-491F-AE1C-70AB03FFE13A}"/>
          </ac:spMkLst>
        </pc:spChg>
        <pc:spChg chg="add del">
          <ac:chgData name="Arthur Richards" userId="9bbc7d88-dc76-4252-a227-954969c11068" providerId="ADAL" clId="{9E6F36A3-E297-4DC3-A3EC-FF05A17655DE}" dt="2022-01-10T16:12:11.927" v="62" actId="478"/>
          <ac:spMkLst>
            <pc:docMk/>
            <pc:sldMk cId="4216318036" sldId="257"/>
            <ac:spMk id="9" creationId="{3089BB29-46BD-41B5-A59D-3380C953F81E}"/>
          </ac:spMkLst>
        </pc:spChg>
        <pc:spChg chg="add del">
          <ac:chgData name="Arthur Richards" userId="9bbc7d88-dc76-4252-a227-954969c11068" providerId="ADAL" clId="{9E6F36A3-E297-4DC3-A3EC-FF05A17655DE}" dt="2022-01-10T16:12:10.859" v="61" actId="478"/>
          <ac:spMkLst>
            <pc:docMk/>
            <pc:sldMk cId="4216318036" sldId="257"/>
            <ac:spMk id="10" creationId="{8018ECA4-ADE7-49BE-91B4-3AF1285FD9D5}"/>
          </ac:spMkLst>
        </pc:spChg>
        <pc:spChg chg="add mod">
          <ac:chgData name="Arthur Richards" userId="9bbc7d88-dc76-4252-a227-954969c11068" providerId="ADAL" clId="{9E6F36A3-E297-4DC3-A3EC-FF05A17655DE}" dt="2022-01-10T16:19:53.966" v="186" actId="1076"/>
          <ac:spMkLst>
            <pc:docMk/>
            <pc:sldMk cId="4216318036" sldId="257"/>
            <ac:spMk id="53" creationId="{129B00C4-5E04-4E83-88C0-7E63704C0DC1}"/>
          </ac:spMkLst>
        </pc:spChg>
        <pc:spChg chg="add mod">
          <ac:chgData name="Arthur Richards" userId="9bbc7d88-dc76-4252-a227-954969c11068" providerId="ADAL" clId="{9E6F36A3-E297-4DC3-A3EC-FF05A17655DE}" dt="2022-01-10T16:20:32.125" v="188" actId="1076"/>
          <ac:spMkLst>
            <pc:docMk/>
            <pc:sldMk cId="4216318036" sldId="257"/>
            <ac:spMk id="54" creationId="{6F8377EE-25E0-4BB0-BF2D-10C94393809F}"/>
          </ac:spMkLst>
        </pc:spChg>
        <pc:spChg chg="add mod">
          <ac:chgData name="Arthur Richards" userId="9bbc7d88-dc76-4252-a227-954969c11068" providerId="ADAL" clId="{9E6F36A3-E297-4DC3-A3EC-FF05A17655DE}" dt="2022-01-10T16:15:58.705" v="125" actId="20577"/>
          <ac:spMkLst>
            <pc:docMk/>
            <pc:sldMk cId="4216318036" sldId="257"/>
            <ac:spMk id="55" creationId="{BC18E9CA-7638-4764-8CEF-A4B7D7760153}"/>
          </ac:spMkLst>
        </pc:spChg>
        <pc:spChg chg="add mod">
          <ac:chgData name="Arthur Richards" userId="9bbc7d88-dc76-4252-a227-954969c11068" providerId="ADAL" clId="{9E6F36A3-E297-4DC3-A3EC-FF05A17655DE}" dt="2022-01-10T16:16:23.165" v="156" actId="1076"/>
          <ac:spMkLst>
            <pc:docMk/>
            <pc:sldMk cId="4216318036" sldId="257"/>
            <ac:spMk id="56" creationId="{64126046-1FF2-4171-A349-5BEE793F925D}"/>
          </ac:spMkLst>
        </pc:spChg>
        <pc:spChg chg="add mod">
          <ac:chgData name="Arthur Richards" userId="9bbc7d88-dc76-4252-a227-954969c11068" providerId="ADAL" clId="{9E6F36A3-E297-4DC3-A3EC-FF05A17655DE}" dt="2022-01-10T16:19:41.051" v="183" actId="1076"/>
          <ac:spMkLst>
            <pc:docMk/>
            <pc:sldMk cId="4216318036" sldId="257"/>
            <ac:spMk id="67" creationId="{50C68CBB-54E9-41B2-8CA4-0762A7DC9158}"/>
          </ac:spMkLst>
        </pc:spChg>
        <pc:spChg chg="add mod">
          <ac:chgData name="Arthur Richards" userId="9bbc7d88-dc76-4252-a227-954969c11068" providerId="ADAL" clId="{9E6F36A3-E297-4DC3-A3EC-FF05A17655DE}" dt="2022-01-10T16:20:51.632" v="191" actId="571"/>
          <ac:spMkLst>
            <pc:docMk/>
            <pc:sldMk cId="4216318036" sldId="257"/>
            <ac:spMk id="81" creationId="{2C2A622B-DA67-421A-AD76-AB2BBB8F74BA}"/>
          </ac:spMkLst>
        </pc:spChg>
        <pc:spChg chg="add mod">
          <ac:chgData name="Arthur Richards" userId="9bbc7d88-dc76-4252-a227-954969c11068" providerId="ADAL" clId="{9E6F36A3-E297-4DC3-A3EC-FF05A17655DE}" dt="2022-01-10T16:30:46.007" v="194" actId="571"/>
          <ac:spMkLst>
            <pc:docMk/>
            <pc:sldMk cId="4216318036" sldId="257"/>
            <ac:spMk id="85" creationId="{15C1E9D2-9E17-437A-A328-00ABBFB74658}"/>
          </ac:spMkLst>
        </pc:spChg>
        <pc:cxnChg chg="add mod">
          <ac:chgData name="Arthur Richards" userId="9bbc7d88-dc76-4252-a227-954969c11068" providerId="ADAL" clId="{9E6F36A3-E297-4DC3-A3EC-FF05A17655DE}" dt="2022-01-10T16:19:50.473" v="185" actId="14100"/>
          <ac:cxnSpMkLst>
            <pc:docMk/>
            <pc:sldMk cId="4216318036" sldId="257"/>
            <ac:cxnSpMk id="12" creationId="{19129ED4-6577-42A4-9E39-F4D7CEB709B0}"/>
          </ac:cxnSpMkLst>
        </pc:cxnChg>
        <pc:cxnChg chg="add mod">
          <ac:chgData name="Arthur Richards" userId="9bbc7d88-dc76-4252-a227-954969c11068" providerId="ADAL" clId="{9E6F36A3-E297-4DC3-A3EC-FF05A17655DE}" dt="2022-01-10T16:14:30.248" v="93" actId="14100"/>
          <ac:cxnSpMkLst>
            <pc:docMk/>
            <pc:sldMk cId="4216318036" sldId="257"/>
            <ac:cxnSpMk id="14" creationId="{D1F14EF6-D014-446E-82FB-34A16403C7C4}"/>
          </ac:cxnSpMkLst>
        </pc:cxnChg>
        <pc:cxnChg chg="add mod">
          <ac:chgData name="Arthur Richards" userId="9bbc7d88-dc76-4252-a227-954969c11068" providerId="ADAL" clId="{9E6F36A3-E297-4DC3-A3EC-FF05A17655DE}" dt="2022-01-10T16:20:19.897" v="187" actId="14100"/>
          <ac:cxnSpMkLst>
            <pc:docMk/>
            <pc:sldMk cId="4216318036" sldId="257"/>
            <ac:cxnSpMk id="18" creationId="{38814312-4138-4874-BC06-4C9A38C3EEB3}"/>
          </ac:cxnSpMkLst>
        </pc:cxnChg>
        <pc:cxnChg chg="add mod">
          <ac:chgData name="Arthur Richards" userId="9bbc7d88-dc76-4252-a227-954969c11068" providerId="ADAL" clId="{9E6F36A3-E297-4DC3-A3EC-FF05A17655DE}" dt="2022-01-10T16:19:28.950" v="180" actId="14100"/>
          <ac:cxnSpMkLst>
            <pc:docMk/>
            <pc:sldMk cId="4216318036" sldId="257"/>
            <ac:cxnSpMk id="21" creationId="{3568D396-C5A8-42AE-A360-27F7062B998F}"/>
          </ac:cxnSpMkLst>
        </pc:cxnChg>
        <pc:cxnChg chg="add mod">
          <ac:chgData name="Arthur Richards" userId="9bbc7d88-dc76-4252-a227-954969c11068" providerId="ADAL" clId="{9E6F36A3-E297-4DC3-A3EC-FF05A17655DE}" dt="2022-01-10T16:14:16.732" v="90" actId="14100"/>
          <ac:cxnSpMkLst>
            <pc:docMk/>
            <pc:sldMk cId="4216318036" sldId="257"/>
            <ac:cxnSpMk id="30" creationId="{DDE8DA16-24CD-4CBC-95C3-87379483406A}"/>
          </ac:cxnSpMkLst>
        </pc:cxnChg>
        <pc:cxnChg chg="add mod">
          <ac:chgData name="Arthur Richards" userId="9bbc7d88-dc76-4252-a227-954969c11068" providerId="ADAL" clId="{9E6F36A3-E297-4DC3-A3EC-FF05A17655DE}" dt="2022-01-10T16:14:19.829" v="91" actId="14100"/>
          <ac:cxnSpMkLst>
            <pc:docMk/>
            <pc:sldMk cId="4216318036" sldId="257"/>
            <ac:cxnSpMk id="33" creationId="{C2291019-A59C-4C20-90B4-73D50B0EC882}"/>
          </ac:cxnSpMkLst>
        </pc:cxnChg>
        <pc:cxnChg chg="add mod">
          <ac:chgData name="Arthur Richards" userId="9bbc7d88-dc76-4252-a227-954969c11068" providerId="ADAL" clId="{9E6F36A3-E297-4DC3-A3EC-FF05A17655DE}" dt="2022-01-10T16:13:55.632" v="86" actId="14100"/>
          <ac:cxnSpMkLst>
            <pc:docMk/>
            <pc:sldMk cId="4216318036" sldId="257"/>
            <ac:cxnSpMk id="36" creationId="{23F03C34-3CA4-4A5D-8008-C134925A35D8}"/>
          </ac:cxnSpMkLst>
        </pc:cxnChg>
        <pc:cxnChg chg="add mod">
          <ac:chgData name="Arthur Richards" userId="9bbc7d88-dc76-4252-a227-954969c11068" providerId="ADAL" clId="{9E6F36A3-E297-4DC3-A3EC-FF05A17655DE}" dt="2022-01-10T16:14:11.758" v="89" actId="14100"/>
          <ac:cxnSpMkLst>
            <pc:docMk/>
            <pc:sldMk cId="4216318036" sldId="257"/>
            <ac:cxnSpMk id="39" creationId="{180FA837-8886-4732-9C53-1840F6001C09}"/>
          </ac:cxnSpMkLst>
        </pc:cxnChg>
        <pc:cxnChg chg="add mod">
          <ac:chgData name="Arthur Richards" userId="9bbc7d88-dc76-4252-a227-954969c11068" providerId="ADAL" clId="{9E6F36A3-E297-4DC3-A3EC-FF05A17655DE}" dt="2022-01-10T16:14:50.028" v="96" actId="14100"/>
          <ac:cxnSpMkLst>
            <pc:docMk/>
            <pc:sldMk cId="4216318036" sldId="257"/>
            <ac:cxnSpMk id="47" creationId="{D441938D-46EA-496F-8FE4-6DB15DC6C0AD}"/>
          </ac:cxnSpMkLst>
        </pc:cxnChg>
        <pc:cxnChg chg="add mod">
          <ac:chgData name="Arthur Richards" userId="9bbc7d88-dc76-4252-a227-954969c11068" providerId="ADAL" clId="{9E6F36A3-E297-4DC3-A3EC-FF05A17655DE}" dt="2022-01-10T16:14:59.367" v="98" actId="14100"/>
          <ac:cxnSpMkLst>
            <pc:docMk/>
            <pc:sldMk cId="4216318036" sldId="257"/>
            <ac:cxnSpMk id="51" creationId="{CE51EDD5-AFA5-4904-8357-5B9F9215B38B}"/>
          </ac:cxnSpMkLst>
        </pc:cxnChg>
        <pc:cxnChg chg="add mod">
          <ac:chgData name="Arthur Richards" userId="9bbc7d88-dc76-4252-a227-954969c11068" providerId="ADAL" clId="{9E6F36A3-E297-4DC3-A3EC-FF05A17655DE}" dt="2022-01-10T16:19:34.965" v="182" actId="14100"/>
          <ac:cxnSpMkLst>
            <pc:docMk/>
            <pc:sldMk cId="4216318036" sldId="257"/>
            <ac:cxnSpMk id="58" creationId="{E5660B03-CA52-43FE-B6F2-9B6C63A7E43C}"/>
          </ac:cxnSpMkLst>
        </pc:cxnChg>
        <pc:cxnChg chg="add mod">
          <ac:chgData name="Arthur Richards" userId="9bbc7d88-dc76-4252-a227-954969c11068" providerId="ADAL" clId="{9E6F36A3-E297-4DC3-A3EC-FF05A17655DE}" dt="2022-01-10T16:20:45.822" v="190" actId="14100"/>
          <ac:cxnSpMkLst>
            <pc:docMk/>
            <pc:sldMk cId="4216318036" sldId="257"/>
            <ac:cxnSpMk id="79" creationId="{CB3FDA3E-B058-46BC-9797-7D73A4BD461A}"/>
          </ac:cxnSpMkLst>
        </pc:cxnChg>
        <pc:cxnChg chg="add mod">
          <ac:chgData name="Arthur Richards" userId="9bbc7d88-dc76-4252-a227-954969c11068" providerId="ADAL" clId="{9E6F36A3-E297-4DC3-A3EC-FF05A17655DE}" dt="2022-01-10T16:30:35.517" v="193" actId="14100"/>
          <ac:cxnSpMkLst>
            <pc:docMk/>
            <pc:sldMk cId="4216318036" sldId="257"/>
            <ac:cxnSpMk id="83" creationId="{A446AA24-75CD-45BD-BD38-79B89E8C1D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34A0-42B7-49B1-8997-D9F36B42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09B4B-F2C7-4699-AE5A-7B8BA0B4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548E-AE3A-4C88-861F-11062E9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6405-8183-45C0-8C59-180F950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5BD3-14D4-40C4-9A07-BCC7F91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5AE4-4646-43A7-B629-CD3509E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5A45-4A41-4F2B-87D2-D9689C87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A293-EE62-41AF-92AF-868950B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E30D-4F0B-491B-A649-C9BBE942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6B5D-D25F-41CE-A418-CD583903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7E8F9-DB26-4F52-8816-FBA2C95F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F75C-244C-4252-8F45-3A0B7A51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B77A-5E97-4D15-B278-41B24DFD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800C-FA1C-425F-8DA4-F66E972A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7B00-38C3-4932-BD39-A048F2CE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9A5-CEE6-49A9-A55E-38E8BFA4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0D52-CF01-43BD-B088-C37FD2FF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67D1-FFBB-41D0-A36F-B10B181E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A8D5-A31A-4968-BE38-F5B27584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458B-9EBE-4CDF-B4FB-0C0C5953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BEFC-7955-406E-A3CE-069E9F5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A70F-77E0-404F-A32D-340A6F2C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D677-7673-4772-B9C9-AF19D13B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8A40-5134-4857-A367-0FBDE1F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63F-973F-41A5-9DB1-DBF406C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A137-CAEC-4C96-9315-1E632DC0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E10E-68B7-4C4B-93B9-FD344FCEA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6C79-E9BE-4332-A757-BAF11AAB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5B21A-D1D4-43BD-8AD9-944304FE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F1F4-206E-437D-9FE8-4869D17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4A77-411B-435D-9A2F-977BB8DC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0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E989-E916-4B6D-BC56-706F90AB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37B1-BC8A-4A34-A9E9-F15C8B1E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6CD2-F2F5-4043-ACEE-016137A9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7571-75DA-4B55-9404-29FDC2BE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6E476-F926-4A08-8378-1D17D3A0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2411-2F8B-4BA7-86B0-67C4CE2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D9EA0-9BF2-4E3F-9B46-FE6D2493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86558-1552-4CEB-A0F1-2CEEDE4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381-75C6-4519-B786-07D9290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59BF2-49AF-4B90-876E-8E853E39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65AE0-94FC-45C2-B2F5-5B4AF43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C1AC-CDF1-4C1D-81BE-A6B9806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8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244D0-293F-4A08-80BC-F6E63BD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4DFEF-94AC-41D1-8718-D28A28F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37D9-9097-43BB-9A1E-AEE08EC0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5B63-553F-486B-A033-9AF6E703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431-2E44-4447-AA0C-DA5EE49D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E7D8-5374-42DC-895B-ADE89EAF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AD28-CB56-4675-AE35-3F72E7B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59E3-BAC2-4CF0-9240-1538347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749E-C4BD-40D2-80C3-AA08D3D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3EE-BAD5-4892-82CA-5E2F6122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F695A-AE15-468F-85A9-E5AFA232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24238-A980-45FE-99CF-BDDF0C21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E553-A588-4F81-9F6A-6F92E80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443C-145A-4C28-90E4-871EC1B1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DAB4-D06D-4E83-83A9-57F6F91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CC575-AEAA-4FD4-974C-FE6610B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5CEC-EE4F-4582-AE0F-54AB276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D980-77D9-4CEC-9752-32EE8817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C6D0-2F14-4B19-A692-CABB66D824D4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698B-8D9B-4984-971F-0A056187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AE00-2597-4C68-B423-3FC1040E2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5819C-53BD-419B-8437-279F5D892082}"/>
              </a:ext>
            </a:extLst>
          </p:cNvPr>
          <p:cNvSpPr/>
          <p:nvPr/>
        </p:nvSpPr>
        <p:spPr>
          <a:xfrm>
            <a:off x="10946084" y="3032482"/>
            <a:ext cx="1847850" cy="1377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Gazebo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Simulator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9ECB1-F5C1-49EB-8143-4F4754FECBC4}"/>
              </a:ext>
            </a:extLst>
          </p:cNvPr>
          <p:cNvSpPr/>
          <p:nvPr/>
        </p:nvSpPr>
        <p:spPr>
          <a:xfrm>
            <a:off x="7996028" y="3032483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Ardupilot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Autopilot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AF46E2-28A2-41F1-A252-7BD226F12B6F}"/>
              </a:ext>
            </a:extLst>
          </p:cNvPr>
          <p:cNvSpPr/>
          <p:nvPr/>
        </p:nvSpPr>
        <p:spPr>
          <a:xfrm>
            <a:off x="5045972" y="3032482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MAVROS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Converter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365ED-44B9-45A0-89FC-4E93A977AF1B}"/>
              </a:ext>
            </a:extLst>
          </p:cNvPr>
          <p:cNvSpPr/>
          <p:nvPr/>
        </p:nvSpPr>
        <p:spPr>
          <a:xfrm>
            <a:off x="2095916" y="3032482"/>
            <a:ext cx="1847850" cy="13775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7830B0-F4FA-4917-B89F-485DB233C8A6}"/>
              </a:ext>
            </a:extLst>
          </p:cNvPr>
          <p:cNvSpPr/>
          <p:nvPr/>
        </p:nvSpPr>
        <p:spPr>
          <a:xfrm>
            <a:off x="-854140" y="3032482"/>
            <a:ext cx="1847850" cy="1377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Image processor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490A8-C42B-4934-9BF2-4ECB3CC587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893822" y="3721279"/>
            <a:ext cx="1102206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64BE61-DA9C-45F5-80B6-C574DB9692F3}"/>
              </a:ext>
            </a:extLst>
          </p:cNvPr>
          <p:cNvSpPr txBox="1"/>
          <p:nvPr/>
        </p:nvSpPr>
        <p:spPr>
          <a:xfrm>
            <a:off x="6868319" y="3244334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MAVLINK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33315-481B-47D6-9141-9389C95500FF}"/>
              </a:ext>
            </a:extLst>
          </p:cNvPr>
          <p:cNvSpPr txBox="1"/>
          <p:nvPr/>
        </p:nvSpPr>
        <p:spPr>
          <a:xfrm>
            <a:off x="9792871" y="3244334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Custom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7137F6-AD11-4E9C-BB79-0B8CB84356B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9843878" y="3721280"/>
            <a:ext cx="110220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1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9AB2E6-FCD6-4086-9A72-3D9112CAF08F}"/>
              </a:ext>
            </a:extLst>
          </p:cNvPr>
          <p:cNvSpPr/>
          <p:nvPr/>
        </p:nvSpPr>
        <p:spPr>
          <a:xfrm>
            <a:off x="5357812" y="352425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init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298F84-B140-4CF5-AA4F-D6B4E6556031}"/>
              </a:ext>
            </a:extLst>
          </p:cNvPr>
          <p:cNvSpPr/>
          <p:nvPr/>
        </p:nvSpPr>
        <p:spPr>
          <a:xfrm>
            <a:off x="7734300" y="1485900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arming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9C1014-AB28-46DA-9A1C-F22D9B88D05D}"/>
              </a:ext>
            </a:extLst>
          </p:cNvPr>
          <p:cNvSpPr/>
          <p:nvPr/>
        </p:nvSpPr>
        <p:spPr>
          <a:xfrm>
            <a:off x="7734299" y="3095625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climbing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6C995B-1220-4FDE-92B6-0EFD24890A2F}"/>
              </a:ext>
            </a:extLst>
          </p:cNvPr>
          <p:cNvSpPr/>
          <p:nvPr/>
        </p:nvSpPr>
        <p:spPr>
          <a:xfrm>
            <a:off x="5357812" y="4519613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on_way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8195-64EC-4797-A454-1BE4F000F3DE}"/>
              </a:ext>
            </a:extLst>
          </p:cNvPr>
          <p:cNvSpPr/>
          <p:nvPr/>
        </p:nvSpPr>
        <p:spPr>
          <a:xfrm>
            <a:off x="2981326" y="3095624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landing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A66783-BAA5-491F-AE1C-70AB03FFE13A}"/>
              </a:ext>
            </a:extLst>
          </p:cNvPr>
          <p:cNvSpPr/>
          <p:nvPr/>
        </p:nvSpPr>
        <p:spPr>
          <a:xfrm>
            <a:off x="2947987" y="1485899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9129ED4-6577-42A4-9E39-F4D7CEB709B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 rot="16200000" flipH="1">
            <a:off x="7064368" y="743433"/>
            <a:ext cx="439750" cy="1332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1F14EF6-D014-446E-82FB-34A16403C7C4}"/>
              </a:ext>
            </a:extLst>
          </p:cNvPr>
          <p:cNvCxnSpPr>
            <a:cxnSpLocks/>
            <a:stCxn id="2" idx="4"/>
            <a:endCxn id="2" idx="2"/>
          </p:cNvCxnSpPr>
          <p:nvPr/>
        </p:nvCxnSpPr>
        <p:spPr>
          <a:xfrm rot="5400000" flipH="1">
            <a:off x="5481637" y="719138"/>
            <a:ext cx="490537" cy="738188"/>
          </a:xfrm>
          <a:prstGeom prst="curvedConnector4">
            <a:avLst>
              <a:gd name="adj1" fmla="val -46602"/>
              <a:gd name="adj2" fmla="val 130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8814312-4138-4874-BC06-4C9A38C3EEB3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rot="5400000">
            <a:off x="7825337" y="2592148"/>
            <a:ext cx="772325" cy="5219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568D396-C5A8-42AE-A360-27F7062B998F}"/>
              </a:ext>
            </a:extLst>
          </p:cNvPr>
          <p:cNvCxnSpPr>
            <a:cxnSpLocks/>
            <a:stCxn id="3" idx="7"/>
            <a:endCxn id="3" idx="5"/>
          </p:cNvCxnSpPr>
          <p:nvPr/>
        </p:nvCxnSpPr>
        <p:spPr>
          <a:xfrm rot="16200000" flipH="1">
            <a:off x="8647602" y="1976437"/>
            <a:ext cx="693725" cy="12700"/>
          </a:xfrm>
          <a:prstGeom prst="curvedConnector5">
            <a:avLst>
              <a:gd name="adj1" fmla="val -32953"/>
              <a:gd name="adj2" fmla="val 6022559"/>
              <a:gd name="adj3" fmla="val 132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E8DA16-24CD-4CBC-95C3-87379483406A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rot="5400000">
            <a:off x="6919112" y="3631890"/>
            <a:ext cx="730263" cy="1332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2291019-A59C-4C20-90B4-73D50B0EC882}"/>
              </a:ext>
            </a:extLst>
          </p:cNvPr>
          <p:cNvCxnSpPr>
            <a:cxnSpLocks/>
            <a:stCxn id="5" idx="6"/>
            <a:endCxn id="5" idx="4"/>
          </p:cNvCxnSpPr>
          <p:nvPr/>
        </p:nvCxnSpPr>
        <p:spPr>
          <a:xfrm flipH="1">
            <a:off x="8472487" y="3586163"/>
            <a:ext cx="738187" cy="490537"/>
          </a:xfrm>
          <a:prstGeom prst="curvedConnector4">
            <a:avLst>
              <a:gd name="adj1" fmla="val -30968"/>
              <a:gd name="adj2" fmla="val 146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3F03C34-3CA4-4A5D-8008-C134925A35D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rot="16200000" flipV="1">
            <a:off x="4542625" y="3631890"/>
            <a:ext cx="730264" cy="1332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80FA837-8886-4732-9C53-1840F6001C09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6096000" y="5010151"/>
            <a:ext cx="738187" cy="490537"/>
          </a:xfrm>
          <a:prstGeom prst="curvedConnector4">
            <a:avLst>
              <a:gd name="adj1" fmla="val -91613"/>
              <a:gd name="adj2" fmla="val 146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441938D-46EA-496F-8FE4-6DB15DC6C0AD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rot="5400000" flipH="1" flipV="1">
            <a:off x="3577671" y="2465143"/>
            <a:ext cx="772325" cy="488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E51EDD5-AFA5-4904-8357-5B9F9215B38B}"/>
              </a:ext>
            </a:extLst>
          </p:cNvPr>
          <p:cNvCxnSpPr>
            <a:cxnSpLocks/>
            <a:stCxn id="8" idx="2"/>
            <a:endCxn id="8" idx="4"/>
          </p:cNvCxnSpPr>
          <p:nvPr/>
        </p:nvCxnSpPr>
        <p:spPr>
          <a:xfrm rot="10800000" flipH="1" flipV="1">
            <a:off x="2947987" y="1976436"/>
            <a:ext cx="738188" cy="490537"/>
          </a:xfrm>
          <a:prstGeom prst="curvedConnector4">
            <a:avLst>
              <a:gd name="adj1" fmla="val -30968"/>
              <a:gd name="adj2" fmla="val 146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9B00C4-5E04-4E83-88C0-7E63704C0DC1}"/>
              </a:ext>
            </a:extLst>
          </p:cNvPr>
          <p:cNvSpPr txBox="1"/>
          <p:nvPr/>
        </p:nvSpPr>
        <p:spPr>
          <a:xfrm>
            <a:off x="6852755" y="1080120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status==3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8377EE-25E0-4BB0-BF2D-10C94393809F}"/>
              </a:ext>
            </a:extLst>
          </p:cNvPr>
          <p:cNvSpPr txBox="1"/>
          <p:nvPr/>
        </p:nvSpPr>
        <p:spPr>
          <a:xfrm>
            <a:off x="7392348" y="2532920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armed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18E9CA-7638-4764-8CEF-A4B7D7760153}"/>
              </a:ext>
            </a:extLst>
          </p:cNvPr>
          <p:cNvSpPr txBox="1"/>
          <p:nvPr/>
        </p:nvSpPr>
        <p:spPr>
          <a:xfrm>
            <a:off x="6767029" y="4268763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&gt;19m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126046-1FF2-4171-A349-5BEE793F925D}"/>
              </a:ext>
            </a:extLst>
          </p:cNvPr>
          <p:cNvSpPr txBox="1"/>
          <p:nvPr/>
        </p:nvSpPr>
        <p:spPr>
          <a:xfrm>
            <a:off x="4209586" y="4287827"/>
            <a:ext cx="125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close to WP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5660B03-CA52-43FE-B6F2-9B6C63A7E43C}"/>
              </a:ext>
            </a:extLst>
          </p:cNvPr>
          <p:cNvCxnSpPr>
            <a:cxnSpLocks/>
            <a:stCxn id="3" idx="3"/>
            <a:endCxn id="8" idx="6"/>
          </p:cNvCxnSpPr>
          <p:nvPr/>
        </p:nvCxnSpPr>
        <p:spPr>
          <a:xfrm rot="5400000" flipH="1">
            <a:off x="6014004" y="386795"/>
            <a:ext cx="346863" cy="3526148"/>
          </a:xfrm>
          <a:prstGeom prst="curvedConnector4">
            <a:avLst>
              <a:gd name="adj1" fmla="val -65905"/>
              <a:gd name="adj2" fmla="val 53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C68CBB-54E9-41B2-8CA4-0762A7DC9158}"/>
              </a:ext>
            </a:extLst>
          </p:cNvPr>
          <p:cNvSpPr txBox="1"/>
          <p:nvPr/>
        </p:nvSpPr>
        <p:spPr>
          <a:xfrm>
            <a:off x="6141709" y="2170899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timeout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B3FDA3E-B058-46BC-9797-7D73A4BD461A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rot="10800000">
            <a:off x="4241491" y="3239299"/>
            <a:ext cx="3492808" cy="346864"/>
          </a:xfrm>
          <a:prstGeom prst="curvedConnector4">
            <a:avLst>
              <a:gd name="adj1" fmla="val 46905"/>
              <a:gd name="adj2" fmla="val 165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2A622B-DA67-421A-AD76-AB2BBB8F74BA}"/>
              </a:ext>
            </a:extLst>
          </p:cNvPr>
          <p:cNvSpPr txBox="1"/>
          <p:nvPr/>
        </p:nvSpPr>
        <p:spPr>
          <a:xfrm>
            <a:off x="6465093" y="3208124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timeout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446AA24-75CD-45BD-BD38-79B89E8C1D5E}"/>
              </a:ext>
            </a:extLst>
          </p:cNvPr>
          <p:cNvCxnSpPr>
            <a:cxnSpLocks/>
            <a:stCxn id="6" idx="0"/>
            <a:endCxn id="7" idx="6"/>
          </p:cNvCxnSpPr>
          <p:nvPr/>
        </p:nvCxnSpPr>
        <p:spPr>
          <a:xfrm rot="16200000" flipV="1">
            <a:off x="4810126" y="3233738"/>
            <a:ext cx="933451" cy="1638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5C1E9D2-9E17-437A-A328-00ABBFB74658}"/>
              </a:ext>
            </a:extLst>
          </p:cNvPr>
          <p:cNvSpPr txBox="1"/>
          <p:nvPr/>
        </p:nvSpPr>
        <p:spPr>
          <a:xfrm>
            <a:off x="5597352" y="3778225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421631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Richards</dc:creator>
  <cp:lastModifiedBy>Arthur Richards</cp:lastModifiedBy>
  <cp:revision>1</cp:revision>
  <dcterms:created xsi:type="dcterms:W3CDTF">2022-01-06T19:42:25Z</dcterms:created>
  <dcterms:modified xsi:type="dcterms:W3CDTF">2022-01-10T16:30:47Z</dcterms:modified>
</cp:coreProperties>
</file>