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ichards" userId="9bbc7d88-dc76-4252-a227-954969c11068" providerId="ADAL" clId="{2FE6326C-FEE7-440F-A985-F8ED10F916B3}"/>
    <pc:docChg chg="custSel modSld">
      <pc:chgData name="Arthur Richards" userId="9bbc7d88-dc76-4252-a227-954969c11068" providerId="ADAL" clId="{2FE6326C-FEE7-440F-A985-F8ED10F916B3}" dt="2022-01-07T13:49:09.369" v="8" actId="1076"/>
      <pc:docMkLst>
        <pc:docMk/>
      </pc:docMkLst>
      <pc:sldChg chg="delSp modSp mod">
        <pc:chgData name="Arthur Richards" userId="9bbc7d88-dc76-4252-a227-954969c11068" providerId="ADAL" clId="{2FE6326C-FEE7-440F-A985-F8ED10F916B3}" dt="2022-01-07T13:49:09.369" v="8" actId="1076"/>
        <pc:sldMkLst>
          <pc:docMk/>
          <pc:sldMk cId="4272711254" sldId="256"/>
        </pc:sldMkLst>
        <pc:spChg chg="mod">
          <ac:chgData name="Arthur Richards" userId="9bbc7d88-dc76-4252-a227-954969c11068" providerId="ADAL" clId="{2FE6326C-FEE7-440F-A985-F8ED10F916B3}" dt="2022-01-07T13:48:53.024" v="4" actId="1076"/>
          <ac:spMkLst>
            <pc:docMk/>
            <pc:sldMk cId="4272711254" sldId="256"/>
            <ac:spMk id="4" creationId="{EFC5819C-53BD-419B-8437-279F5D892082}"/>
          </ac:spMkLst>
        </pc:spChg>
        <pc:spChg chg="mod">
          <ac:chgData name="Arthur Richards" userId="9bbc7d88-dc76-4252-a227-954969c11068" providerId="ADAL" clId="{2FE6326C-FEE7-440F-A985-F8ED10F916B3}" dt="2022-01-07T13:48:31.312" v="0" actId="1076"/>
          <ac:spMkLst>
            <pc:docMk/>
            <pc:sldMk cId="4272711254" sldId="256"/>
            <ac:spMk id="8" creationId="{7A7830B0-F4FA-4917-B89F-485DB233C8A6}"/>
          </ac:spMkLst>
        </pc:spChg>
        <pc:spChg chg="mod">
          <ac:chgData name="Arthur Richards" userId="9bbc7d88-dc76-4252-a227-954969c11068" providerId="ADAL" clId="{2FE6326C-FEE7-440F-A985-F8ED10F916B3}" dt="2022-01-07T13:49:09.369" v="8" actId="1076"/>
          <ac:spMkLst>
            <pc:docMk/>
            <pc:sldMk cId="4272711254" sldId="256"/>
            <ac:spMk id="12" creationId="{EC64BE61-DA9C-45F5-80B6-C574DB9692F3}"/>
          </ac:spMkLst>
        </pc:spChg>
        <pc:spChg chg="mod">
          <ac:chgData name="Arthur Richards" userId="9bbc7d88-dc76-4252-a227-954969c11068" providerId="ADAL" clId="{2FE6326C-FEE7-440F-A985-F8ED10F916B3}" dt="2022-01-07T13:49:04.203" v="7" actId="1076"/>
          <ac:spMkLst>
            <pc:docMk/>
            <pc:sldMk cId="4272711254" sldId="256"/>
            <ac:spMk id="16" creationId="{18733315-481B-47D6-9141-9389C95500FF}"/>
          </ac:spMkLst>
        </pc:spChg>
        <pc:cxnChg chg="mod">
          <ac:chgData name="Arthur Richards" userId="9bbc7d88-dc76-4252-a227-954969c11068" providerId="ADAL" clId="{2FE6326C-FEE7-440F-A985-F8ED10F916B3}" dt="2022-01-07T13:48:58.276" v="6" actId="14100"/>
          <ac:cxnSpMkLst>
            <pc:docMk/>
            <pc:sldMk cId="4272711254" sldId="256"/>
            <ac:cxnSpMk id="31" creationId="{1E7137F6-AD11-4E9C-BB79-0B8CB84356B7}"/>
          </ac:cxnSpMkLst>
        </pc:cxnChg>
        <pc:cxnChg chg="del mod">
          <ac:chgData name="Arthur Richards" userId="9bbc7d88-dc76-4252-a227-954969c11068" providerId="ADAL" clId="{2FE6326C-FEE7-440F-A985-F8ED10F916B3}" dt="2022-01-07T13:48:38.539" v="1" actId="478"/>
          <ac:cxnSpMkLst>
            <pc:docMk/>
            <pc:sldMk cId="4272711254" sldId="256"/>
            <ac:cxnSpMk id="39" creationId="{70B63D74-6C1D-4700-9E18-9E5EE6FF2E28}"/>
          </ac:cxnSpMkLst>
        </pc:cxnChg>
        <pc:cxnChg chg="del mod">
          <ac:chgData name="Arthur Richards" userId="9bbc7d88-dc76-4252-a227-954969c11068" providerId="ADAL" clId="{2FE6326C-FEE7-440F-A985-F8ED10F916B3}" dt="2022-01-07T13:48:41.947" v="3" actId="478"/>
          <ac:cxnSpMkLst>
            <pc:docMk/>
            <pc:sldMk cId="4272711254" sldId="256"/>
            <ac:cxnSpMk id="40" creationId="{BDEE400A-0DE2-49B7-8F72-9DFBF7654F3C}"/>
          </ac:cxnSpMkLst>
        </pc:cxnChg>
        <pc:cxnChg chg="del mod">
          <ac:chgData name="Arthur Richards" userId="9bbc7d88-dc76-4252-a227-954969c11068" providerId="ADAL" clId="{2FE6326C-FEE7-440F-A985-F8ED10F916B3}" dt="2022-01-07T13:48:40.355" v="2" actId="478"/>
          <ac:cxnSpMkLst>
            <pc:docMk/>
            <pc:sldMk cId="4272711254" sldId="256"/>
            <ac:cxnSpMk id="43" creationId="{8A398D92-ABAA-4F9C-AF68-263AA9B128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34A0-42B7-49B1-8997-D9F36B42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09B4B-F2C7-4699-AE5A-7B8BA0B4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548E-AE3A-4C88-861F-11062E9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6405-8183-45C0-8C59-180F950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5BD3-14D4-40C4-9A07-BCC7F91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5AE4-4646-43A7-B629-CD3509E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5A45-4A41-4F2B-87D2-D9689C87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A293-EE62-41AF-92AF-868950B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E30D-4F0B-491B-A649-C9BBE942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6B5D-D25F-41CE-A418-CD583903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7E8F9-DB26-4F52-8816-FBA2C95F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F75C-244C-4252-8F45-3A0B7A51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B77A-5E97-4D15-B278-41B24DFD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800C-FA1C-425F-8DA4-F66E972A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7B00-38C3-4932-BD39-A048F2CE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9A5-CEE6-49A9-A55E-38E8BFA4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0D52-CF01-43BD-B088-C37FD2FF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67D1-FFBB-41D0-A36F-B10B181E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A8D5-A31A-4968-BE38-F5B27584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458B-9EBE-4CDF-B4FB-0C0C5953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BEFC-7955-406E-A3CE-069E9F5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A70F-77E0-404F-A32D-340A6F2C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D677-7673-4772-B9C9-AF19D13B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8A40-5134-4857-A367-0FBDE1F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63F-973F-41A5-9DB1-DBF406C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A137-CAEC-4C96-9315-1E632DC0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E10E-68B7-4C4B-93B9-FD344FCEA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6C79-E9BE-4332-A757-BAF11AAB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5B21A-D1D4-43BD-8AD9-944304FE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F1F4-206E-437D-9FE8-4869D17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4A77-411B-435D-9A2F-977BB8DC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0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E989-E916-4B6D-BC56-706F90AB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37B1-BC8A-4A34-A9E9-F15C8B1E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6CD2-F2F5-4043-ACEE-016137A9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7571-75DA-4B55-9404-29FDC2BE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6E476-F926-4A08-8378-1D17D3A0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2411-2F8B-4BA7-86B0-67C4CE2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D9EA0-9BF2-4E3F-9B46-FE6D2493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86558-1552-4CEB-A0F1-2CEEDE4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381-75C6-4519-B786-07D9290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59BF2-49AF-4B90-876E-8E853E39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65AE0-94FC-45C2-B2F5-5B4AF43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C1AC-CDF1-4C1D-81BE-A6B9806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8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244D0-293F-4A08-80BC-F6E63BD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4DFEF-94AC-41D1-8718-D28A28F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37D9-9097-43BB-9A1E-AEE08EC0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5B63-553F-486B-A033-9AF6E703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431-2E44-4447-AA0C-DA5EE49D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E7D8-5374-42DC-895B-ADE89EAF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AD28-CB56-4675-AE35-3F72E7B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59E3-BAC2-4CF0-9240-1538347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749E-C4BD-40D2-80C3-AA08D3D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3EE-BAD5-4892-82CA-5E2F6122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F695A-AE15-468F-85A9-E5AFA232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24238-A980-45FE-99CF-BDDF0C21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E553-A588-4F81-9F6A-6F92E80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443C-145A-4C28-90E4-871EC1B1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DAB4-D06D-4E83-83A9-57F6F91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CC575-AEAA-4FD4-974C-FE6610B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5CEC-EE4F-4582-AE0F-54AB276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D980-77D9-4CEC-9752-32EE8817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C6D0-2F14-4B19-A692-CABB66D824D4}" type="datetimeFigureOut">
              <a:rPr lang="en-GB" smtClean="0"/>
              <a:t>07/01/2022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698B-8D9B-4984-971F-0A056187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AE00-2597-4C68-B423-3FC1040E2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5819C-53BD-419B-8437-279F5D892082}"/>
              </a:ext>
            </a:extLst>
          </p:cNvPr>
          <p:cNvSpPr/>
          <p:nvPr/>
        </p:nvSpPr>
        <p:spPr>
          <a:xfrm>
            <a:off x="10946084" y="3032482"/>
            <a:ext cx="1847850" cy="1377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Gazebo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Simulator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9ECB1-F5C1-49EB-8143-4F4754FECBC4}"/>
              </a:ext>
            </a:extLst>
          </p:cNvPr>
          <p:cNvSpPr/>
          <p:nvPr/>
        </p:nvSpPr>
        <p:spPr>
          <a:xfrm>
            <a:off x="7996028" y="3032483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Ardupilot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Autopilot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AF46E2-28A2-41F1-A252-7BD226F12B6F}"/>
              </a:ext>
            </a:extLst>
          </p:cNvPr>
          <p:cNvSpPr/>
          <p:nvPr/>
        </p:nvSpPr>
        <p:spPr>
          <a:xfrm>
            <a:off x="5045972" y="3032482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MAVROS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Converter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365ED-44B9-45A0-89FC-4E93A977AF1B}"/>
              </a:ext>
            </a:extLst>
          </p:cNvPr>
          <p:cNvSpPr/>
          <p:nvPr/>
        </p:nvSpPr>
        <p:spPr>
          <a:xfrm>
            <a:off x="2095916" y="3032482"/>
            <a:ext cx="1847850" cy="13775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7830B0-F4FA-4917-B89F-485DB233C8A6}"/>
              </a:ext>
            </a:extLst>
          </p:cNvPr>
          <p:cNvSpPr/>
          <p:nvPr/>
        </p:nvSpPr>
        <p:spPr>
          <a:xfrm>
            <a:off x="-854140" y="3032482"/>
            <a:ext cx="1847850" cy="1377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Image processor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490A8-C42B-4934-9BF2-4ECB3CC587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893822" y="3721279"/>
            <a:ext cx="1102206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64BE61-DA9C-45F5-80B6-C574DB9692F3}"/>
              </a:ext>
            </a:extLst>
          </p:cNvPr>
          <p:cNvSpPr txBox="1"/>
          <p:nvPr/>
        </p:nvSpPr>
        <p:spPr>
          <a:xfrm>
            <a:off x="6868319" y="3244334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MAVLINK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33315-481B-47D6-9141-9389C95500FF}"/>
              </a:ext>
            </a:extLst>
          </p:cNvPr>
          <p:cNvSpPr txBox="1"/>
          <p:nvPr/>
        </p:nvSpPr>
        <p:spPr>
          <a:xfrm>
            <a:off x="9792871" y="3244334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Custom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7137F6-AD11-4E9C-BB79-0B8CB84356B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9843878" y="3721280"/>
            <a:ext cx="110220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1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Richards</dc:creator>
  <cp:lastModifiedBy>Arthur Richards</cp:lastModifiedBy>
  <cp:revision>1</cp:revision>
  <dcterms:created xsi:type="dcterms:W3CDTF">2022-01-06T19:42:25Z</dcterms:created>
  <dcterms:modified xsi:type="dcterms:W3CDTF">2022-01-07T13:49:31Z</dcterms:modified>
</cp:coreProperties>
</file>