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34A0-42B7-49B1-8997-D9F36B42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9B4B-F2C7-4699-AE5A-7B8BA0B42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548E-AE3A-4C88-861F-11062E9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6405-8183-45C0-8C59-180F950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5BD3-14D4-40C4-9A07-BCC7F918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5AE4-4646-43A7-B629-CD3509E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C5A45-4A41-4F2B-87D2-D9689C87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3A293-EE62-41AF-92AF-868950B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E30D-4F0B-491B-A649-C9BBE942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76B5D-D25F-41CE-A418-CD583903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E8F9-DB26-4F52-8816-FBA2C95FA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F75C-244C-4252-8F45-3A0B7A51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77A-5E97-4D15-B278-41B24DFD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F800C-FA1C-425F-8DA4-F66E972A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B00-38C3-4932-BD39-A048F2CE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2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9A5-CEE6-49A9-A55E-38E8BFA4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0D52-CF01-43BD-B088-C37FD2FF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67D1-FFBB-41D0-A36F-B10B181E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A8D5-A31A-4968-BE38-F5B27584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458B-9EBE-4CDF-B4FB-0C0C5953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BEFC-7955-406E-A3CE-069E9F5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A70F-77E0-404F-A32D-340A6F2C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D677-7673-4772-B9C9-AF19D13B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8A40-5134-4857-A367-0FBDE1F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963F-973F-41A5-9DB1-DBF406C1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A137-CAEC-4C96-9315-1E632DC0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E10E-68B7-4C4B-93B9-FD344FCEA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6C79-E9BE-4332-A757-BAF11AAB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5B21A-D1D4-43BD-8AD9-944304FE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5F1F4-206E-437D-9FE8-4869D17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4A77-411B-435D-9A2F-977BB8DC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90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E989-E916-4B6D-BC56-706F90AB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37B1-BC8A-4A34-A9E9-F15C8B1E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6CD2-F2F5-4043-ACEE-016137A9C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47571-75DA-4B55-9404-29FDC2BE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6E476-F926-4A08-8378-1D17D3A02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2411-2F8B-4BA7-86B0-67C4CE2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D9EA0-9BF2-4E3F-9B46-FE6D2493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86558-1552-4CEB-A0F1-2CEEDE4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381-75C6-4519-B786-07D9290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59BF2-49AF-4B90-876E-8E853E39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65AE0-94FC-45C2-B2F5-5B4AF430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C1AC-CDF1-4C1D-81BE-A6B9806A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244D0-293F-4A08-80BC-F6E63BDF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4DFEF-94AC-41D1-8718-D28A28FE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37D9-9097-43BB-9A1E-AEE08EC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18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5B63-553F-486B-A033-9AF6E703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431-2E44-4447-AA0C-DA5EE49D0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E7D8-5374-42DC-895B-ADE89EAF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AD28-CB56-4675-AE35-3F72E7B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759E3-BAC2-4CF0-9240-15383475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749E-C4BD-40D2-80C3-AA08D3D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7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3EE-BAD5-4892-82CA-5E2F6122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F695A-AE15-468F-85A9-E5AFA2325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24238-A980-45FE-99CF-BDDF0C21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E553-A588-4F81-9F6A-6F92E803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443C-145A-4C28-90E4-871EC1B1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DAB4-D06D-4E83-83A9-57F6F915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8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CC575-AEAA-4FD4-974C-FE6610B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5CEC-EE4F-4582-AE0F-54AB276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D980-77D9-4CEC-9752-32EE8817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C6D0-2F14-4B19-A692-CABB66D824D4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698B-8D9B-4984-971F-0A0561876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E00-2597-4C68-B423-3FC1040E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48E5-8D69-48BC-A80C-36C7917ED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C5819C-53BD-419B-8437-279F5D892082}"/>
              </a:ext>
            </a:extLst>
          </p:cNvPr>
          <p:cNvSpPr/>
          <p:nvPr/>
        </p:nvSpPr>
        <p:spPr>
          <a:xfrm>
            <a:off x="7996028" y="1016715"/>
            <a:ext cx="1847850" cy="1377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Gazebo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Simulator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9ECB1-F5C1-49EB-8143-4F4754FECBC4}"/>
              </a:ext>
            </a:extLst>
          </p:cNvPr>
          <p:cNvSpPr/>
          <p:nvPr/>
        </p:nvSpPr>
        <p:spPr>
          <a:xfrm>
            <a:off x="7996028" y="3032483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Ardupilot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i="1" dirty="0"/>
              <a:t>Autopilot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AF46E2-28A2-41F1-A252-7BD226F12B6F}"/>
              </a:ext>
            </a:extLst>
          </p:cNvPr>
          <p:cNvSpPr/>
          <p:nvPr/>
        </p:nvSpPr>
        <p:spPr>
          <a:xfrm>
            <a:off x="5045972" y="3032482"/>
            <a:ext cx="1847850" cy="1377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MAVROS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Converter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8365ED-44B9-45A0-89FC-4E93A977AF1B}"/>
              </a:ext>
            </a:extLst>
          </p:cNvPr>
          <p:cNvSpPr/>
          <p:nvPr/>
        </p:nvSpPr>
        <p:spPr>
          <a:xfrm>
            <a:off x="2095916" y="3032482"/>
            <a:ext cx="1847850" cy="13775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7830B0-F4FA-4917-B89F-485DB233C8A6}"/>
              </a:ext>
            </a:extLst>
          </p:cNvPr>
          <p:cNvSpPr/>
          <p:nvPr/>
        </p:nvSpPr>
        <p:spPr>
          <a:xfrm>
            <a:off x="2095916" y="1016715"/>
            <a:ext cx="1847850" cy="1377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Your code</a:t>
            </a:r>
          </a:p>
          <a:p>
            <a:pPr algn="ctr"/>
            <a:endParaRPr lang="en-GB" i="1" dirty="0"/>
          </a:p>
          <a:p>
            <a:pPr algn="ctr"/>
            <a:r>
              <a:rPr lang="en-GB" i="1" dirty="0"/>
              <a:t>Image processor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490A8-C42B-4934-9BF2-4ECB3CC587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6893822" y="3721279"/>
            <a:ext cx="1102206" cy="1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64BE61-DA9C-45F5-80B6-C574DB9692F3}"/>
              </a:ext>
            </a:extLst>
          </p:cNvPr>
          <p:cNvSpPr txBox="1"/>
          <p:nvPr/>
        </p:nvSpPr>
        <p:spPr>
          <a:xfrm>
            <a:off x="6868318" y="3351947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MAVLINK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33315-481B-47D6-9141-9389C95500FF}"/>
              </a:ext>
            </a:extLst>
          </p:cNvPr>
          <p:cNvSpPr txBox="1"/>
          <p:nvPr/>
        </p:nvSpPr>
        <p:spPr>
          <a:xfrm>
            <a:off x="8808415" y="2528730"/>
            <a:ext cx="115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Custom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137F6-AD11-4E9C-BB79-0B8CB84356B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8919953" y="2394310"/>
            <a:ext cx="0" cy="63817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B63D74-6C1D-4700-9E18-9E5EE6FF2E28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3943766" y="1705512"/>
            <a:ext cx="405226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EE400A-0DE2-49B7-8F72-9DFBF7654F3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943766" y="3721279"/>
            <a:ext cx="1102206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398D92-ABAA-4F9C-AF68-263AA9B128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3019841" y="2394309"/>
            <a:ext cx="0" cy="63817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1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Richards</dc:creator>
  <cp:lastModifiedBy>Arthur Richards</cp:lastModifiedBy>
  <cp:revision>1</cp:revision>
  <dcterms:created xsi:type="dcterms:W3CDTF">2022-01-06T19:42:25Z</dcterms:created>
  <dcterms:modified xsi:type="dcterms:W3CDTF">2022-01-06T19:55:56Z</dcterms:modified>
</cp:coreProperties>
</file>