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D7F8B-5CCE-4471-8AFB-18D8A9E4BC15}" v="2" dt="2022-08-27T00:50:57.987"/>
    <p1510:client id="{5CA108D5-18B3-4411-9462-F5D522B7E43C}" v="1" dt="2022-07-12T02:38:18.999"/>
    <p1510:client id="{627C4BE5-B77D-4F7C-BEC3-46CE7BD2E88B}" v="25" dt="2022-07-09T20:31:07.267"/>
    <p1510:client id="{952C9672-F0B2-46B6-9956-99710289E5B7}" v="266" dt="2022-07-17T19:25:41.799"/>
    <p1510:client id="{B5798B40-17A1-4925-96CA-87F87B10190E}" v="552" dt="2022-07-10T02:51:57.884"/>
    <p1510:client id="{E92475E4-A40D-49B7-BAA0-0A01A547E6A6}" v="629" dt="2022-07-12T02:22:2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92475E4-A40D-49B7-BAA0-0A01A547E6A6}"/>
    <pc:docChg chg="modSld">
      <pc:chgData name="" userId="" providerId="" clId="Web-{E92475E4-A40D-49B7-BAA0-0A01A547E6A6}" dt="2022-07-12T01:21:55.950" v="3" actId="20577"/>
      <pc:docMkLst>
        <pc:docMk/>
      </pc:docMkLst>
      <pc:sldChg chg="modSp">
        <pc:chgData name="" userId="" providerId="" clId="Web-{E92475E4-A40D-49B7-BAA0-0A01A547E6A6}" dt="2022-07-12T01:21:55.950" v="3" actId="20577"/>
        <pc:sldMkLst>
          <pc:docMk/>
          <pc:sldMk cId="3857374609" sldId="258"/>
        </pc:sldMkLst>
        <pc:spChg chg="mod">
          <ac:chgData name="" userId="" providerId="" clId="Web-{E92475E4-A40D-49B7-BAA0-0A01A547E6A6}" dt="2022-07-12T01:21:55.950" v="3" actId="20577"/>
          <ac:spMkLst>
            <pc:docMk/>
            <pc:sldMk cId="3857374609" sldId="258"/>
            <ac:spMk id="2" creationId="{CD9CF59E-9C34-F65A-8E73-2A803CD70F72}"/>
          </ac:spMkLst>
        </pc:spChg>
      </pc:sldChg>
    </pc:docChg>
  </pc:docChgLst>
  <pc:docChgLst>
    <pc:chgData name="Starlin sanchez Bocio" userId="11e5e905904ad107" providerId="Windows Live" clId="Web-{B5798B40-17A1-4925-96CA-87F87B10190E}"/>
    <pc:docChg chg="addSld delSld modSld">
      <pc:chgData name="Starlin sanchez Bocio" userId="11e5e905904ad107" providerId="Windows Live" clId="Web-{B5798B40-17A1-4925-96CA-87F87B10190E}" dt="2022-07-10T02:51:57.884" v="499" actId="20577"/>
      <pc:docMkLst>
        <pc:docMk/>
      </pc:docMkLst>
      <pc:sldChg chg="addSp delSp modSp del mod modClrScheme chgLayout">
        <pc:chgData name="Starlin sanchez Bocio" userId="11e5e905904ad107" providerId="Windows Live" clId="Web-{B5798B40-17A1-4925-96CA-87F87B10190E}" dt="2022-07-10T01:50:15.544" v="56"/>
        <pc:sldMkLst>
          <pc:docMk/>
          <pc:sldMk cId="2406273178" sldId="256"/>
        </pc:sldMkLst>
        <pc:spChg chg="mod ord">
          <ac:chgData name="Starlin sanchez Bocio" userId="11e5e905904ad107" providerId="Windows Live" clId="Web-{B5798B40-17A1-4925-96CA-87F87B10190E}" dt="2022-07-10T01:49:43.246" v="53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Starlin sanchez Bocio" userId="11e5e905904ad107" providerId="Windows Live" clId="Web-{B5798B40-17A1-4925-96CA-87F87B10190E}" dt="2022-07-10T01:49:43.246" v="53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Starlin sanchez Bocio" userId="11e5e905904ad107" providerId="Windows Live" clId="Web-{B5798B40-17A1-4925-96CA-87F87B10190E}" dt="2022-07-10T01:49:05.838" v="52"/>
          <ac:spMkLst>
            <pc:docMk/>
            <pc:sldMk cId="2406273178" sldId="256"/>
            <ac:spMk id="5" creationId="{49096471-95BB-9E74-AF6A-05CDCCB5396C}"/>
          </ac:spMkLst>
        </pc:spChg>
        <pc:spChg chg="add mod ord">
          <ac:chgData name="Starlin sanchez Bocio" userId="11e5e905904ad107" providerId="Windows Live" clId="Web-{B5798B40-17A1-4925-96CA-87F87B10190E}" dt="2022-07-10T01:49:43.246" v="53"/>
          <ac:spMkLst>
            <pc:docMk/>
            <pc:sldMk cId="2406273178" sldId="256"/>
            <ac:spMk id="6" creationId="{5883FA72-A151-7D86-B12B-8D60ACD39407}"/>
          </ac:spMkLst>
        </pc:spChg>
        <pc:picChg chg="add del mod">
          <ac:chgData name="Starlin sanchez Bocio" userId="11e5e905904ad107" providerId="Windows Live" clId="Web-{B5798B40-17A1-4925-96CA-87F87B10190E}" dt="2022-07-10T01:49:57.059" v="54"/>
          <ac:picMkLst>
            <pc:docMk/>
            <pc:sldMk cId="2406273178" sldId="256"/>
            <ac:picMk id="4" creationId="{0632C157-FD62-9F20-6D43-79E14337C0AD}"/>
          </ac:picMkLst>
        </pc:picChg>
      </pc:sldChg>
      <pc:sldChg chg="addSp delSp modSp new">
        <pc:chgData name="Starlin sanchez Bocio" userId="11e5e905904ad107" providerId="Windows Live" clId="Web-{B5798B40-17A1-4925-96CA-87F87B10190E}" dt="2022-07-10T02:51:57.884" v="499" actId="20577"/>
        <pc:sldMkLst>
          <pc:docMk/>
          <pc:sldMk cId="3921971329" sldId="257"/>
        </pc:sldMkLst>
        <pc:spChg chg="mod">
          <ac:chgData name="Starlin sanchez Bocio" userId="11e5e905904ad107" providerId="Windows Live" clId="Web-{B5798B40-17A1-4925-96CA-87F87B10190E}" dt="2022-07-10T02:51:57.884" v="499" actId="20577"/>
          <ac:spMkLst>
            <pc:docMk/>
            <pc:sldMk cId="3921971329" sldId="257"/>
            <ac:spMk id="2" creationId="{CDD8B455-071B-0B3F-A6F5-B8378A6554A3}"/>
          </ac:spMkLst>
        </pc:spChg>
        <pc:spChg chg="del mod">
          <ac:chgData name="Starlin sanchez Bocio" userId="11e5e905904ad107" providerId="Windows Live" clId="Web-{B5798B40-17A1-4925-96CA-87F87B10190E}" dt="2022-07-10T02:07:29.519" v="262"/>
          <ac:spMkLst>
            <pc:docMk/>
            <pc:sldMk cId="3921971329" sldId="257"/>
            <ac:spMk id="3" creationId="{FA729074-4FF2-829E-CBDF-DBFD259A11C8}"/>
          </ac:spMkLst>
        </pc:spChg>
        <pc:spChg chg="add mod">
          <ac:chgData name="Starlin sanchez Bocio" userId="11e5e905904ad107" providerId="Windows Live" clId="Web-{B5798B40-17A1-4925-96CA-87F87B10190E}" dt="2022-07-10T02:45:45.122" v="425" actId="1076"/>
          <ac:spMkLst>
            <pc:docMk/>
            <pc:sldMk cId="3921971329" sldId="257"/>
            <ac:spMk id="5" creationId="{5A2100F3-E0ED-CF35-D451-FA9989BCA184}"/>
          </ac:spMkLst>
        </pc:spChg>
        <pc:spChg chg="add del mod">
          <ac:chgData name="Starlin sanchez Bocio" userId="11e5e905904ad107" providerId="Windows Live" clId="Web-{B5798B40-17A1-4925-96CA-87F87B10190E}" dt="2022-07-10T02:29:41.980" v="296"/>
          <ac:spMkLst>
            <pc:docMk/>
            <pc:sldMk cId="3921971329" sldId="257"/>
            <ac:spMk id="7" creationId="{A2A1CBA2-1EC1-93F2-D545-30B46A465814}"/>
          </ac:spMkLst>
        </pc:spChg>
        <pc:spChg chg="add del mod">
          <ac:chgData name="Starlin sanchez Bocio" userId="11e5e905904ad107" providerId="Windows Live" clId="Web-{B5798B40-17A1-4925-96CA-87F87B10190E}" dt="2022-07-10T02:31:59.375" v="302"/>
          <ac:spMkLst>
            <pc:docMk/>
            <pc:sldMk cId="3921971329" sldId="257"/>
            <ac:spMk id="10" creationId="{18414A95-2122-C924-9DE6-1220BB82417F}"/>
          </ac:spMkLst>
        </pc:spChg>
        <pc:spChg chg="add del mod">
          <ac:chgData name="Starlin sanchez Bocio" userId="11e5e905904ad107" providerId="Windows Live" clId="Web-{B5798B40-17A1-4925-96CA-87F87B10190E}" dt="2022-07-10T02:39:10.749" v="393"/>
          <ac:spMkLst>
            <pc:docMk/>
            <pc:sldMk cId="3921971329" sldId="257"/>
            <ac:spMk id="13" creationId="{0A5D3CF5-35F2-81A3-018D-0E3CB9557923}"/>
          </ac:spMkLst>
        </pc:spChg>
        <pc:spChg chg="add del mod">
          <ac:chgData name="Starlin sanchez Bocio" userId="11e5e905904ad107" providerId="Windows Live" clId="Web-{B5798B40-17A1-4925-96CA-87F87B10190E}" dt="2022-07-10T02:48:11.908" v="428"/>
          <ac:spMkLst>
            <pc:docMk/>
            <pc:sldMk cId="3921971329" sldId="257"/>
            <ac:spMk id="16" creationId="{B022A37C-7484-5EA8-8333-AFDFB8BFAD62}"/>
          </ac:spMkLst>
        </pc:spChg>
        <pc:picChg chg="add del mod ord">
          <ac:chgData name="Starlin sanchez Bocio" userId="11e5e905904ad107" providerId="Windows Live" clId="Web-{B5798B40-17A1-4925-96CA-87F87B10190E}" dt="2022-07-10T02:29:28.198" v="295"/>
          <ac:picMkLst>
            <pc:docMk/>
            <pc:sldMk cId="3921971329" sldId="257"/>
            <ac:picMk id="4" creationId="{9EF7A2F5-2CE1-3995-1AA8-6431A643CA98}"/>
          </ac:picMkLst>
        </pc:picChg>
        <pc:picChg chg="add del mod ord">
          <ac:chgData name="Starlin sanchez Bocio" userId="11e5e905904ad107" providerId="Windows Live" clId="Web-{B5798B40-17A1-4925-96CA-87F87B10190E}" dt="2022-07-10T02:31:17.827" v="301"/>
          <ac:picMkLst>
            <pc:docMk/>
            <pc:sldMk cId="3921971329" sldId="257"/>
            <ac:picMk id="8" creationId="{784F46C1-4934-A555-3A30-F7322CF4B0E5}"/>
          </ac:picMkLst>
        </pc:picChg>
        <pc:picChg chg="add del mod ord">
          <ac:chgData name="Starlin sanchez Bocio" userId="11e5e905904ad107" providerId="Windows Live" clId="Web-{B5798B40-17A1-4925-96CA-87F87B10190E}" dt="2022-07-10T02:39:02.655" v="392"/>
          <ac:picMkLst>
            <pc:docMk/>
            <pc:sldMk cId="3921971329" sldId="257"/>
            <ac:picMk id="11" creationId="{62B20B75-E9F6-F799-8D9D-0F75E4BDBE00}"/>
          </ac:picMkLst>
        </pc:picChg>
        <pc:picChg chg="add del mod ord">
          <ac:chgData name="Starlin sanchez Bocio" userId="11e5e905904ad107" providerId="Windows Live" clId="Web-{B5798B40-17A1-4925-96CA-87F87B10190E}" dt="2022-07-10T02:48:00.282" v="427"/>
          <ac:picMkLst>
            <pc:docMk/>
            <pc:sldMk cId="3921971329" sldId="257"/>
            <ac:picMk id="14" creationId="{CB24F626-AE16-6600-F395-7516E96F9206}"/>
          </ac:picMkLst>
        </pc:picChg>
        <pc:picChg chg="add mod ord">
          <ac:chgData name="Starlin sanchez Bocio" userId="11e5e905904ad107" providerId="Windows Live" clId="Web-{B5798B40-17A1-4925-96CA-87F87B10190E}" dt="2022-07-10T02:48:51.831" v="437"/>
          <ac:picMkLst>
            <pc:docMk/>
            <pc:sldMk cId="3921971329" sldId="257"/>
            <ac:picMk id="17" creationId="{8A77B70C-B264-02DA-013A-CC036A020A76}"/>
          </ac:picMkLst>
        </pc:picChg>
      </pc:sldChg>
      <pc:sldChg chg="new">
        <pc:chgData name="Starlin sanchez Bocio" userId="11e5e905904ad107" providerId="Windows Live" clId="Web-{B5798B40-17A1-4925-96CA-87F87B10190E}" dt="2022-07-10T01:46:29.255" v="34"/>
        <pc:sldMkLst>
          <pc:docMk/>
          <pc:sldMk cId="3857374609" sldId="258"/>
        </pc:sldMkLst>
      </pc:sldChg>
      <pc:sldChg chg="addSp delSp modSp new">
        <pc:chgData name="Starlin sanchez Bocio" userId="11e5e905904ad107" providerId="Windows Live" clId="Web-{B5798B40-17A1-4925-96CA-87F87B10190E}" dt="2022-07-10T02:05:00.120" v="255" actId="20577"/>
        <pc:sldMkLst>
          <pc:docMk/>
          <pc:sldMk cId="2570322309" sldId="259"/>
        </pc:sldMkLst>
        <pc:spChg chg="mod">
          <ac:chgData name="Starlin sanchez Bocio" userId="11e5e905904ad107" providerId="Windows Live" clId="Web-{B5798B40-17A1-4925-96CA-87F87B10190E}" dt="2022-07-10T02:05:00.120" v="255" actId="20577"/>
          <ac:spMkLst>
            <pc:docMk/>
            <pc:sldMk cId="2570322309" sldId="259"/>
            <ac:spMk id="2" creationId="{35EA55A3-6A64-9E1B-3EA6-D55F4A74D9AF}"/>
          </ac:spMkLst>
        </pc:spChg>
        <pc:spChg chg="del">
          <ac:chgData name="Starlin sanchez Bocio" userId="11e5e905904ad107" providerId="Windows Live" clId="Web-{B5798B40-17A1-4925-96CA-87F87B10190E}" dt="2022-07-10T01:50:56.561" v="57"/>
          <ac:spMkLst>
            <pc:docMk/>
            <pc:sldMk cId="2570322309" sldId="259"/>
            <ac:spMk id="3" creationId="{D0C892B3-0B38-E323-56D8-292050C18BCF}"/>
          </ac:spMkLst>
        </pc:spChg>
        <pc:spChg chg="mod">
          <ac:chgData name="Starlin sanchez Bocio" userId="11e5e905904ad107" providerId="Windows Live" clId="Web-{B5798B40-17A1-4925-96CA-87F87B10190E}" dt="2022-07-10T02:04:50.901" v="254" actId="1076"/>
          <ac:spMkLst>
            <pc:docMk/>
            <pc:sldMk cId="2570322309" sldId="259"/>
            <ac:spMk id="4" creationId="{0B08A391-FED5-5C15-116F-36783C4D1270}"/>
          </ac:spMkLst>
        </pc:spChg>
        <pc:picChg chg="add mod ord modCrop">
          <ac:chgData name="Starlin sanchez Bocio" userId="11e5e905904ad107" providerId="Windows Live" clId="Web-{B5798B40-17A1-4925-96CA-87F87B10190E}" dt="2022-07-10T02:04:30.010" v="253" actId="1076"/>
          <ac:picMkLst>
            <pc:docMk/>
            <pc:sldMk cId="2570322309" sldId="259"/>
            <ac:picMk id="5" creationId="{BE20E3CA-C309-9366-2E7F-D0F29069C6FB}"/>
          </ac:picMkLst>
        </pc:picChg>
        <pc:picChg chg="add del mod ord">
          <ac:chgData name="Starlin sanchez Bocio" userId="11e5e905904ad107" providerId="Windows Live" clId="Web-{B5798B40-17A1-4925-96CA-87F87B10190E}" dt="2022-07-10T01:55:55.508" v="94"/>
          <ac:picMkLst>
            <pc:docMk/>
            <pc:sldMk cId="2570322309" sldId="259"/>
            <ac:picMk id="6" creationId="{DCADD61F-00D7-A68D-3BA4-ED21819E4283}"/>
          </ac:picMkLst>
        </pc:picChg>
      </pc:sldChg>
    </pc:docChg>
  </pc:docChgLst>
  <pc:docChgLst>
    <pc:chgData name="Starlin sanchez Bocio" userId="11e5e905904ad107" providerId="Windows Live" clId="Web-{E92475E4-A40D-49B7-BAA0-0A01A547E6A6}"/>
    <pc:docChg chg="addSld modSld">
      <pc:chgData name="Starlin sanchez Bocio" userId="11e5e905904ad107" providerId="Windows Live" clId="Web-{E92475E4-A40D-49B7-BAA0-0A01A547E6A6}" dt="2022-07-12T02:22:26.034" v="612" actId="20577"/>
      <pc:docMkLst>
        <pc:docMk/>
      </pc:docMkLst>
      <pc:sldChg chg="modSp">
        <pc:chgData name="Starlin sanchez Bocio" userId="11e5e905904ad107" providerId="Windows Live" clId="Web-{E92475E4-A40D-49B7-BAA0-0A01A547E6A6}" dt="2022-07-12T01:40:24.422" v="126" actId="20577"/>
        <pc:sldMkLst>
          <pc:docMk/>
          <pc:sldMk cId="3857374609" sldId="258"/>
        </pc:sldMkLst>
        <pc:spChg chg="mod">
          <ac:chgData name="Starlin sanchez Bocio" userId="11e5e905904ad107" providerId="Windows Live" clId="Web-{E92475E4-A40D-49B7-BAA0-0A01A547E6A6}" dt="2022-07-12T01:22:07.935" v="0" actId="20577"/>
          <ac:spMkLst>
            <pc:docMk/>
            <pc:sldMk cId="3857374609" sldId="258"/>
            <ac:spMk id="2" creationId="{CD9CF59E-9C34-F65A-8E73-2A803CD70F72}"/>
          </ac:spMkLst>
        </pc:spChg>
        <pc:spChg chg="mod">
          <ac:chgData name="Starlin sanchez Bocio" userId="11e5e905904ad107" providerId="Windows Live" clId="Web-{E92475E4-A40D-49B7-BAA0-0A01A547E6A6}" dt="2022-07-12T01:40:24.422" v="126" actId="20577"/>
          <ac:spMkLst>
            <pc:docMk/>
            <pc:sldMk cId="3857374609" sldId="258"/>
            <ac:spMk id="3" creationId="{FB1DF78F-7C89-3DDC-6C22-B15F9BA2A076}"/>
          </ac:spMkLst>
        </pc:spChg>
      </pc:sldChg>
      <pc:sldChg chg="addSp delSp modSp new mod modClrScheme chgLayout">
        <pc:chgData name="Starlin sanchez Bocio" userId="11e5e905904ad107" providerId="Windows Live" clId="Web-{E92475E4-A40D-49B7-BAA0-0A01A547E6A6}" dt="2022-07-12T01:54:25.776" v="185"/>
        <pc:sldMkLst>
          <pc:docMk/>
          <pc:sldMk cId="1697016874" sldId="260"/>
        </pc:sldMkLst>
        <pc:spChg chg="mod ord">
          <ac:chgData name="Starlin sanchez Bocio" userId="11e5e905904ad107" providerId="Windows Live" clId="Web-{E92475E4-A40D-49B7-BAA0-0A01A547E6A6}" dt="2022-07-12T01:49:06.235" v="154"/>
          <ac:spMkLst>
            <pc:docMk/>
            <pc:sldMk cId="1697016874" sldId="260"/>
            <ac:spMk id="2" creationId="{4DA5E3EF-9C2A-FED3-43DB-1E892E9B01DD}"/>
          </ac:spMkLst>
        </pc:spChg>
        <pc:spChg chg="mod ord">
          <ac:chgData name="Starlin sanchez Bocio" userId="11e5e905904ad107" providerId="Windows Live" clId="Web-{E92475E4-A40D-49B7-BAA0-0A01A547E6A6}" dt="2022-07-12T01:49:06.235" v="154"/>
          <ac:spMkLst>
            <pc:docMk/>
            <pc:sldMk cId="1697016874" sldId="260"/>
            <ac:spMk id="3" creationId="{6B1C26D1-ED20-C420-25E0-E47A4F0B5B85}"/>
          </ac:spMkLst>
        </pc:spChg>
        <pc:spChg chg="add mod">
          <ac:chgData name="Starlin sanchez Bocio" userId="11e5e905904ad107" providerId="Windows Live" clId="Web-{E92475E4-A40D-49B7-BAA0-0A01A547E6A6}" dt="2022-07-12T01:53:25.024" v="183" actId="20577"/>
          <ac:spMkLst>
            <pc:docMk/>
            <pc:sldMk cId="1697016874" sldId="260"/>
            <ac:spMk id="4" creationId="{7AF10832-9107-102C-9647-7086D2D74DF1}"/>
          </ac:spMkLst>
        </pc:spChg>
        <pc:spChg chg="add del mod">
          <ac:chgData name="Starlin sanchez Bocio" userId="11e5e905904ad107" providerId="Windows Live" clId="Web-{E92475E4-A40D-49B7-BAA0-0A01A547E6A6}" dt="2022-07-12T01:54:25.776" v="185"/>
          <ac:spMkLst>
            <pc:docMk/>
            <pc:sldMk cId="1697016874" sldId="260"/>
            <ac:spMk id="5" creationId="{EAE9240A-E0D3-FF06-6E09-F750D8FBA002}"/>
          </ac:spMkLst>
        </pc:spChg>
      </pc:sldChg>
      <pc:sldChg chg="modSp new">
        <pc:chgData name="Starlin sanchez Bocio" userId="11e5e905904ad107" providerId="Windows Live" clId="Web-{E92475E4-A40D-49B7-BAA0-0A01A547E6A6}" dt="2022-07-12T01:59:32.692" v="244" actId="20577"/>
        <pc:sldMkLst>
          <pc:docMk/>
          <pc:sldMk cId="3581984646" sldId="261"/>
        </pc:sldMkLst>
        <pc:spChg chg="mod">
          <ac:chgData name="Starlin sanchez Bocio" userId="11e5e905904ad107" providerId="Windows Live" clId="Web-{E92475E4-A40D-49B7-BAA0-0A01A547E6A6}" dt="2022-07-12T01:56:52.265" v="190" actId="20577"/>
          <ac:spMkLst>
            <pc:docMk/>
            <pc:sldMk cId="3581984646" sldId="261"/>
            <ac:spMk id="2" creationId="{69D12872-6E99-ADB1-DE30-340BF570D73B}"/>
          </ac:spMkLst>
        </pc:spChg>
        <pc:spChg chg="mod">
          <ac:chgData name="Starlin sanchez Bocio" userId="11e5e905904ad107" providerId="Windows Live" clId="Web-{E92475E4-A40D-49B7-BAA0-0A01A547E6A6}" dt="2022-07-12T01:59:32.692" v="244" actId="20577"/>
          <ac:spMkLst>
            <pc:docMk/>
            <pc:sldMk cId="3581984646" sldId="261"/>
            <ac:spMk id="3" creationId="{DA832F0B-D63D-6F64-8BAF-F51AB1712648}"/>
          </ac:spMkLst>
        </pc:spChg>
      </pc:sldChg>
      <pc:sldChg chg="modSp new">
        <pc:chgData name="Starlin sanchez Bocio" userId="11e5e905904ad107" providerId="Windows Live" clId="Web-{E92475E4-A40D-49B7-BAA0-0A01A547E6A6}" dt="2022-07-12T02:07:16.127" v="416" actId="20577"/>
        <pc:sldMkLst>
          <pc:docMk/>
          <pc:sldMk cId="2051978528" sldId="262"/>
        </pc:sldMkLst>
        <pc:spChg chg="mod">
          <ac:chgData name="Starlin sanchez Bocio" userId="11e5e905904ad107" providerId="Windows Live" clId="Web-{E92475E4-A40D-49B7-BAA0-0A01A547E6A6}" dt="2022-07-12T02:00:07.099" v="250" actId="20577"/>
          <ac:spMkLst>
            <pc:docMk/>
            <pc:sldMk cId="2051978528" sldId="262"/>
            <ac:spMk id="2" creationId="{DD65E58E-5118-366C-E57D-108BC841E3D6}"/>
          </ac:spMkLst>
        </pc:spChg>
        <pc:spChg chg="mod">
          <ac:chgData name="Starlin sanchez Bocio" userId="11e5e905904ad107" providerId="Windows Live" clId="Web-{E92475E4-A40D-49B7-BAA0-0A01A547E6A6}" dt="2022-07-12T02:07:16.127" v="416" actId="20577"/>
          <ac:spMkLst>
            <pc:docMk/>
            <pc:sldMk cId="2051978528" sldId="262"/>
            <ac:spMk id="3" creationId="{B75A8DC9-0203-D5AF-B000-B103EE62DD72}"/>
          </ac:spMkLst>
        </pc:spChg>
      </pc:sldChg>
      <pc:sldChg chg="modSp new">
        <pc:chgData name="Starlin sanchez Bocio" userId="11e5e905904ad107" providerId="Windows Live" clId="Web-{E92475E4-A40D-49B7-BAA0-0A01A547E6A6}" dt="2022-07-12T02:11:35.093" v="543" actId="20577"/>
        <pc:sldMkLst>
          <pc:docMk/>
          <pc:sldMk cId="1423490853" sldId="263"/>
        </pc:sldMkLst>
        <pc:spChg chg="mod">
          <ac:chgData name="Starlin sanchez Bocio" userId="11e5e905904ad107" providerId="Windows Live" clId="Web-{E92475E4-A40D-49B7-BAA0-0A01A547E6A6}" dt="2022-07-12T02:07:34.597" v="422" actId="20577"/>
          <ac:spMkLst>
            <pc:docMk/>
            <pc:sldMk cId="1423490853" sldId="263"/>
            <ac:spMk id="2" creationId="{A50A30AD-83FD-EBD4-5EF5-CB1B5C6390BB}"/>
          </ac:spMkLst>
        </pc:spChg>
        <pc:spChg chg="mod">
          <ac:chgData name="Starlin sanchez Bocio" userId="11e5e905904ad107" providerId="Windows Live" clId="Web-{E92475E4-A40D-49B7-BAA0-0A01A547E6A6}" dt="2022-07-12T02:11:35.093" v="543" actId="20577"/>
          <ac:spMkLst>
            <pc:docMk/>
            <pc:sldMk cId="1423490853" sldId="263"/>
            <ac:spMk id="3" creationId="{E90CEC3F-094D-F7E7-39A4-C24D10F63F2B}"/>
          </ac:spMkLst>
        </pc:spChg>
      </pc:sldChg>
      <pc:sldChg chg="modSp new">
        <pc:chgData name="Starlin sanchez Bocio" userId="11e5e905904ad107" providerId="Windows Live" clId="Web-{E92475E4-A40D-49B7-BAA0-0A01A547E6A6}" dt="2022-07-12T02:22:26.034" v="612" actId="20577"/>
        <pc:sldMkLst>
          <pc:docMk/>
          <pc:sldMk cId="2041841386" sldId="264"/>
        </pc:sldMkLst>
        <pc:spChg chg="mod">
          <ac:chgData name="Starlin sanchez Bocio" userId="11e5e905904ad107" providerId="Windows Live" clId="Web-{E92475E4-A40D-49B7-BAA0-0A01A547E6A6}" dt="2022-07-12T02:12:52.095" v="550" actId="20577"/>
          <ac:spMkLst>
            <pc:docMk/>
            <pc:sldMk cId="2041841386" sldId="264"/>
            <ac:spMk id="2" creationId="{F43576F0-4BAD-5645-B0D0-31297E7D072E}"/>
          </ac:spMkLst>
        </pc:spChg>
        <pc:spChg chg="mod">
          <ac:chgData name="Starlin sanchez Bocio" userId="11e5e905904ad107" providerId="Windows Live" clId="Web-{E92475E4-A40D-49B7-BAA0-0A01A547E6A6}" dt="2022-07-12T02:22:26.034" v="612" actId="20577"/>
          <ac:spMkLst>
            <pc:docMk/>
            <pc:sldMk cId="2041841386" sldId="264"/>
            <ac:spMk id="3" creationId="{2213FB68-CB84-0170-98C2-DEB8A8D65B79}"/>
          </ac:spMkLst>
        </pc:spChg>
      </pc:sldChg>
    </pc:docChg>
  </pc:docChgLst>
  <pc:docChgLst>
    <pc:chgData name="Starlin sanchez Bocio" userId="11e5e905904ad107" providerId="Windows Live" clId="Web-{627C4BE5-B77D-4F7C-BEC3-46CE7BD2E88B}"/>
    <pc:docChg chg="modSld">
      <pc:chgData name="Starlin sanchez Bocio" userId="11e5e905904ad107" providerId="Windows Live" clId="Web-{627C4BE5-B77D-4F7C-BEC3-46CE7BD2E88B}" dt="2022-07-09T20:30:59.688" v="23" actId="20577"/>
      <pc:docMkLst>
        <pc:docMk/>
      </pc:docMkLst>
      <pc:sldChg chg="modSp">
        <pc:chgData name="Starlin sanchez Bocio" userId="11e5e905904ad107" providerId="Windows Live" clId="Web-{627C4BE5-B77D-4F7C-BEC3-46CE7BD2E88B}" dt="2022-07-09T20:30:59.688" v="23" actId="20577"/>
        <pc:sldMkLst>
          <pc:docMk/>
          <pc:sldMk cId="2406273178" sldId="256"/>
        </pc:sldMkLst>
        <pc:spChg chg="mod">
          <ac:chgData name="Starlin sanchez Bocio" userId="11e5e905904ad107" providerId="Windows Live" clId="Web-{627C4BE5-B77D-4F7C-BEC3-46CE7BD2E88B}" dt="2022-07-09T20:30:54.548" v="17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Starlin sanchez Bocio" userId="11e5e905904ad107" providerId="Windows Live" clId="Web-{627C4BE5-B77D-4F7C-BEC3-46CE7BD2E88B}" dt="2022-07-09T20:30:59.688" v="23" actId="20577"/>
          <ac:spMkLst>
            <pc:docMk/>
            <pc:sldMk cId="2406273178" sldId="256"/>
            <ac:spMk id="3" creationId="{00000000-0000-0000-0000-000000000000}"/>
          </ac:spMkLst>
        </pc:spChg>
      </pc:sldChg>
    </pc:docChg>
  </pc:docChgLst>
  <pc:docChgLst>
    <pc:chgData name="Starlin sanchez Bocio" userId="11e5e905904ad107" providerId="Windows Live" clId="Web-{24BD7F8B-5CCE-4471-8AFB-18D8A9E4BC15}"/>
    <pc:docChg chg="addSld delSld">
      <pc:chgData name="Starlin sanchez Bocio" userId="11e5e905904ad107" providerId="Windows Live" clId="Web-{24BD7F8B-5CCE-4471-8AFB-18D8A9E4BC15}" dt="2022-08-27T00:50:57.987" v="1"/>
      <pc:docMkLst>
        <pc:docMk/>
      </pc:docMkLst>
      <pc:sldChg chg="new del">
        <pc:chgData name="Starlin sanchez Bocio" userId="11e5e905904ad107" providerId="Windows Live" clId="Web-{24BD7F8B-5CCE-4471-8AFB-18D8A9E4BC15}" dt="2022-08-27T00:50:57.987" v="1"/>
        <pc:sldMkLst>
          <pc:docMk/>
          <pc:sldMk cId="2726627071" sldId="269"/>
        </pc:sldMkLst>
      </pc:sldChg>
    </pc:docChg>
  </pc:docChgLst>
  <pc:docChgLst>
    <pc:chgData name="Starlin sanchez Bocio" userId="11e5e905904ad107" providerId="Windows Live" clId="Web-{952C9672-F0B2-46B6-9956-99710289E5B7}"/>
    <pc:docChg chg="addSld modSld">
      <pc:chgData name="Starlin sanchez Bocio" userId="11e5e905904ad107" providerId="Windows Live" clId="Web-{952C9672-F0B2-46B6-9956-99710289E5B7}" dt="2022-07-17T19:25:41.799" v="300" actId="20577"/>
      <pc:docMkLst>
        <pc:docMk/>
      </pc:docMkLst>
      <pc:sldChg chg="addSp delSp modSp mod setBg addAnim delAnim setClrOvrMap">
        <pc:chgData name="Starlin sanchez Bocio" userId="11e5e905904ad107" providerId="Windows Live" clId="Web-{952C9672-F0B2-46B6-9956-99710289E5B7}" dt="2022-07-17T19:24:42.954" v="291" actId="20577"/>
        <pc:sldMkLst>
          <pc:docMk/>
          <pc:sldMk cId="3921971329" sldId="257"/>
        </pc:sldMkLst>
        <pc:spChg chg="mod">
          <ac:chgData name="Starlin sanchez Bocio" userId="11e5e905904ad107" providerId="Windows Live" clId="Web-{952C9672-F0B2-46B6-9956-99710289E5B7}" dt="2022-07-17T19:24:42.954" v="291" actId="20577"/>
          <ac:spMkLst>
            <pc:docMk/>
            <pc:sldMk cId="3921971329" sldId="257"/>
            <ac:spMk id="2" creationId="{CDD8B455-071B-0B3F-A6F5-B8378A6554A3}"/>
          </ac:spMkLst>
        </pc:spChg>
        <pc:spChg chg="add del mod">
          <ac:chgData name="Starlin sanchez Bocio" userId="11e5e905904ad107" providerId="Windows Live" clId="Web-{952C9672-F0B2-46B6-9956-99710289E5B7}" dt="2022-07-17T19:00:04.890" v="207"/>
          <ac:spMkLst>
            <pc:docMk/>
            <pc:sldMk cId="3921971329" sldId="257"/>
            <ac:spMk id="4" creationId="{B6DA3858-97DE-8EF5-80FD-9249D6402615}"/>
          </ac:spMkLst>
        </pc:spChg>
        <pc:spChg chg="mod">
          <ac:chgData name="Starlin sanchez Bocio" userId="11e5e905904ad107" providerId="Windows Live" clId="Web-{952C9672-F0B2-46B6-9956-99710289E5B7}" dt="2022-07-17T19:01:06.689" v="222"/>
          <ac:spMkLst>
            <pc:docMk/>
            <pc:sldMk cId="3921971329" sldId="257"/>
            <ac:spMk id="5" creationId="{5A2100F3-E0ED-CF35-D451-FA9989BCA184}"/>
          </ac:spMkLst>
        </pc:spChg>
        <pc:spChg chg="add del">
          <ac:chgData name="Starlin sanchez Bocio" userId="11e5e905904ad107" providerId="Windows Live" clId="Web-{952C9672-F0B2-46B6-9956-99710289E5B7}" dt="2022-07-17T19:00:31.547" v="211"/>
          <ac:spMkLst>
            <pc:docMk/>
            <pc:sldMk cId="3921971329" sldId="257"/>
            <ac:spMk id="9" creationId="{CF62D2A7-8207-488C-9F46-316BA81A16C8}"/>
          </ac:spMkLst>
        </pc:spChg>
        <pc:spChg chg="add del">
          <ac:chgData name="Starlin sanchez Bocio" userId="11e5e905904ad107" providerId="Windows Live" clId="Web-{952C9672-F0B2-46B6-9956-99710289E5B7}" dt="2022-07-17T19:00:42.844" v="213"/>
          <ac:spMkLst>
            <pc:docMk/>
            <pc:sldMk cId="3921971329" sldId="257"/>
            <ac:spMk id="12" creationId="{C5E6CFF1-2F42-4E10-9A97-F116F46F53FE}"/>
          </ac:spMkLst>
        </pc:spChg>
        <pc:spChg chg="add del">
          <ac:chgData name="Starlin sanchez Bocio" userId="11e5e905904ad107" providerId="Windows Live" clId="Web-{952C9672-F0B2-46B6-9956-99710289E5B7}" dt="2022-07-17T19:00:48.610" v="217"/>
          <ac:spMkLst>
            <pc:docMk/>
            <pc:sldMk cId="3921971329" sldId="257"/>
            <ac:spMk id="18" creationId="{9AA72BD9-2C5A-4EDC-931F-5AA08EACA0F3}"/>
          </ac:spMkLst>
        </pc:spChg>
        <pc:spChg chg="add del">
          <ac:chgData name="Starlin sanchez Bocio" userId="11e5e905904ad107" providerId="Windows Live" clId="Web-{952C9672-F0B2-46B6-9956-99710289E5B7}" dt="2022-07-17T19:00:48.610" v="217"/>
          <ac:spMkLst>
            <pc:docMk/>
            <pc:sldMk cId="3921971329" sldId="257"/>
            <ac:spMk id="19" creationId="{DD3981AC-7B61-4947-BCF3-F7AA7FA385B9}"/>
          </ac:spMkLst>
        </pc:spChg>
        <pc:spChg chg="add del">
          <ac:chgData name="Starlin sanchez Bocio" userId="11e5e905904ad107" providerId="Windows Live" clId="Web-{952C9672-F0B2-46B6-9956-99710289E5B7}" dt="2022-07-17T19:00:48.610" v="217"/>
          <ac:spMkLst>
            <pc:docMk/>
            <pc:sldMk cId="3921971329" sldId="257"/>
            <ac:spMk id="20" creationId="{55D4142C-5077-457F-A6AD-3FECFDB39685}"/>
          </ac:spMkLst>
        </pc:spChg>
        <pc:spChg chg="add del">
          <ac:chgData name="Starlin sanchez Bocio" userId="11e5e905904ad107" providerId="Windows Live" clId="Web-{952C9672-F0B2-46B6-9956-99710289E5B7}" dt="2022-07-17T19:00:48.610" v="217"/>
          <ac:spMkLst>
            <pc:docMk/>
            <pc:sldMk cId="3921971329" sldId="257"/>
            <ac:spMk id="21" creationId="{7A5F0580-5EE9-419F-96EE-B6529EF6E7D0}"/>
          </ac:spMkLst>
        </pc:spChg>
        <pc:spChg chg="add del">
          <ac:chgData name="Starlin sanchez Bocio" userId="11e5e905904ad107" providerId="Windows Live" clId="Web-{952C9672-F0B2-46B6-9956-99710289E5B7}" dt="2022-07-17T19:01:06.689" v="221"/>
          <ac:spMkLst>
            <pc:docMk/>
            <pc:sldMk cId="3921971329" sldId="257"/>
            <ac:spMk id="23" creationId="{CF62D2A7-8207-488C-9F46-316BA81A16C8}"/>
          </ac:spMkLst>
        </pc:spChg>
        <pc:spChg chg="add">
          <ac:chgData name="Starlin sanchez Bocio" userId="11e5e905904ad107" providerId="Windows Live" clId="Web-{952C9672-F0B2-46B6-9956-99710289E5B7}" dt="2022-07-17T19:01:06.689" v="222"/>
          <ac:spMkLst>
            <pc:docMk/>
            <pc:sldMk cId="3921971329" sldId="257"/>
            <ac:spMk id="25" creationId="{C5E6CFF1-2F42-4E10-9A97-F116F46F53FE}"/>
          </ac:spMkLst>
        </pc:spChg>
        <pc:picChg chg="add mod ord">
          <ac:chgData name="Starlin sanchez Bocio" userId="11e5e905904ad107" providerId="Windows Live" clId="Web-{952C9672-F0B2-46B6-9956-99710289E5B7}" dt="2022-07-17T19:03:08.691" v="232" actId="1076"/>
          <ac:picMkLst>
            <pc:docMk/>
            <pc:sldMk cId="3921971329" sldId="257"/>
            <ac:picMk id="6" creationId="{BC0CABC7-AFE6-6867-D1A8-E1F2891187E4}"/>
          </ac:picMkLst>
        </pc:picChg>
        <pc:picChg chg="del">
          <ac:chgData name="Starlin sanchez Bocio" userId="11e5e905904ad107" providerId="Windows Live" clId="Web-{952C9672-F0B2-46B6-9956-99710289E5B7}" dt="2022-07-17T18:59:23.280" v="206"/>
          <ac:picMkLst>
            <pc:docMk/>
            <pc:sldMk cId="3921971329" sldId="257"/>
            <ac:picMk id="17" creationId="{8A77B70C-B264-02DA-013A-CC036A020A76}"/>
          </ac:picMkLst>
        </pc:picChg>
        <pc:cxnChg chg="add del">
          <ac:chgData name="Starlin sanchez Bocio" userId="11e5e905904ad107" providerId="Windows Live" clId="Web-{952C9672-F0B2-46B6-9956-99710289E5B7}" dt="2022-07-17T19:00:42.844" v="213"/>
          <ac:cxnSpMkLst>
            <pc:docMk/>
            <pc:sldMk cId="3921971329" sldId="257"/>
            <ac:cxnSpMk id="15" creationId="{67182200-4859-4C8D-BCBB-55B245C28BA3}"/>
          </ac:cxnSpMkLst>
        </pc:cxnChg>
        <pc:cxnChg chg="add">
          <ac:chgData name="Starlin sanchez Bocio" userId="11e5e905904ad107" providerId="Windows Live" clId="Web-{952C9672-F0B2-46B6-9956-99710289E5B7}" dt="2022-07-17T19:01:06.689" v="222"/>
          <ac:cxnSpMkLst>
            <pc:docMk/>
            <pc:sldMk cId="3921971329" sldId="257"/>
            <ac:cxnSpMk id="26" creationId="{67182200-4859-4C8D-BCBB-55B245C28BA3}"/>
          </ac:cxnSpMkLst>
        </pc:cxnChg>
      </pc:sldChg>
      <pc:sldChg chg="addSp delSp modSp mod setBg setClrOvrMap">
        <pc:chgData name="Starlin sanchez Bocio" userId="11e5e905904ad107" providerId="Windows Live" clId="Web-{952C9672-F0B2-46B6-9956-99710289E5B7}" dt="2022-07-17T19:25:41.799" v="300" actId="20577"/>
        <pc:sldMkLst>
          <pc:docMk/>
          <pc:sldMk cId="3857374609" sldId="258"/>
        </pc:sldMkLst>
        <pc:spChg chg="mod">
          <ac:chgData name="Starlin sanchez Bocio" userId="11e5e905904ad107" providerId="Windows Live" clId="Web-{952C9672-F0B2-46B6-9956-99710289E5B7}" dt="2022-07-17T19:05:23.522" v="241"/>
          <ac:spMkLst>
            <pc:docMk/>
            <pc:sldMk cId="3857374609" sldId="258"/>
            <ac:spMk id="2" creationId="{CD9CF59E-9C34-F65A-8E73-2A803CD70F72}"/>
          </ac:spMkLst>
        </pc:spChg>
        <pc:spChg chg="mod">
          <ac:chgData name="Starlin sanchez Bocio" userId="11e5e905904ad107" providerId="Windows Live" clId="Web-{952C9672-F0B2-46B6-9956-99710289E5B7}" dt="2022-07-17T19:25:41.799" v="300" actId="20577"/>
          <ac:spMkLst>
            <pc:docMk/>
            <pc:sldMk cId="3857374609" sldId="258"/>
            <ac:spMk id="3" creationId="{FB1DF78F-7C89-3DDC-6C22-B15F9BA2A076}"/>
          </ac:spMkLst>
        </pc:spChg>
        <pc:spChg chg="add del">
          <ac:chgData name="Starlin sanchez Bocio" userId="11e5e905904ad107" providerId="Windows Live" clId="Web-{952C9672-F0B2-46B6-9956-99710289E5B7}" dt="2022-07-17T19:05:13.944" v="238"/>
          <ac:spMkLst>
            <pc:docMk/>
            <pc:sldMk cId="3857374609" sldId="258"/>
            <ac:spMk id="9" creationId="{25E8815A-9407-4234-B08F-A1E49DCD7F37}"/>
          </ac:spMkLst>
        </pc:spChg>
        <pc:spChg chg="add del">
          <ac:chgData name="Starlin sanchez Bocio" userId="11e5e905904ad107" providerId="Windows Live" clId="Web-{952C9672-F0B2-46B6-9956-99710289E5B7}" dt="2022-07-17T19:05:13.944" v="238"/>
          <ac:spMkLst>
            <pc:docMk/>
            <pc:sldMk cId="3857374609" sldId="258"/>
            <ac:spMk id="11" creationId="{AD72D4D1-076F-49D3-9889-EFC4F6D7CA66}"/>
          </ac:spMkLst>
        </pc:spChg>
        <pc:spChg chg="add del">
          <ac:chgData name="Starlin sanchez Bocio" userId="11e5e905904ad107" providerId="Windows Live" clId="Web-{952C9672-F0B2-46B6-9956-99710289E5B7}" dt="2022-07-17T19:05:13.944" v="238"/>
          <ac:spMkLst>
            <pc:docMk/>
            <pc:sldMk cId="3857374609" sldId="258"/>
            <ac:spMk id="13" creationId="{C9C56819-FD02-4626-ABF5-85C7463C990D}"/>
          </ac:spMkLst>
        </pc:spChg>
        <pc:spChg chg="add del">
          <ac:chgData name="Starlin sanchez Bocio" userId="11e5e905904ad107" providerId="Windows Live" clId="Web-{952C9672-F0B2-46B6-9956-99710289E5B7}" dt="2022-07-17T19:05:23.506" v="240"/>
          <ac:spMkLst>
            <pc:docMk/>
            <pc:sldMk cId="3857374609" sldId="258"/>
            <ac:spMk id="15" creationId="{8F90786E-B72D-4C32-BDCE-A170B007822D}"/>
          </ac:spMkLst>
        </pc:spChg>
        <pc:spChg chg="add del">
          <ac:chgData name="Starlin sanchez Bocio" userId="11e5e905904ad107" providerId="Windows Live" clId="Web-{952C9672-F0B2-46B6-9956-99710289E5B7}" dt="2022-07-17T19:05:23.506" v="240"/>
          <ac:spMkLst>
            <pc:docMk/>
            <pc:sldMk cId="3857374609" sldId="258"/>
            <ac:spMk id="16" creationId="{5E46F2E7-848F-4A6C-A098-4764FDEA771A}"/>
          </ac:spMkLst>
        </pc:spChg>
        <pc:spChg chg="add">
          <ac:chgData name="Starlin sanchez Bocio" userId="11e5e905904ad107" providerId="Windows Live" clId="Web-{952C9672-F0B2-46B6-9956-99710289E5B7}" dt="2022-07-17T19:05:23.522" v="241"/>
          <ac:spMkLst>
            <pc:docMk/>
            <pc:sldMk cId="3857374609" sldId="258"/>
            <ac:spMk id="18" creationId="{C5E6CFF1-2F42-4E10-9A97-F116F46F53FE}"/>
          </ac:spMkLst>
        </pc:spChg>
        <pc:picChg chg="add mod ord">
          <ac:chgData name="Starlin sanchez Bocio" userId="11e5e905904ad107" providerId="Windows Live" clId="Web-{952C9672-F0B2-46B6-9956-99710289E5B7}" dt="2022-07-17T19:05:23.522" v="241"/>
          <ac:picMkLst>
            <pc:docMk/>
            <pc:sldMk cId="3857374609" sldId="258"/>
            <ac:picMk id="4" creationId="{E41EA5C9-94FC-C750-B49E-B8D113348198}"/>
          </ac:picMkLst>
        </pc:picChg>
        <pc:cxnChg chg="add">
          <ac:chgData name="Starlin sanchez Bocio" userId="11e5e905904ad107" providerId="Windows Live" clId="Web-{952C9672-F0B2-46B6-9956-99710289E5B7}" dt="2022-07-17T19:05:23.522" v="241"/>
          <ac:cxnSpMkLst>
            <pc:docMk/>
            <pc:sldMk cId="3857374609" sldId="258"/>
            <ac:cxnSpMk id="19" creationId="{67182200-4859-4C8D-BCBB-55B245C28BA3}"/>
          </ac:cxnSpMkLst>
        </pc:cxnChg>
      </pc:sldChg>
      <pc:sldChg chg="addSp delSp modSp mod setBg setClrOvrMap">
        <pc:chgData name="Starlin sanchez Bocio" userId="11e5e905904ad107" providerId="Windows Live" clId="Web-{952C9672-F0B2-46B6-9956-99710289E5B7}" dt="2022-07-17T19:24:12.001" v="285" actId="20577"/>
        <pc:sldMkLst>
          <pc:docMk/>
          <pc:sldMk cId="2570322309" sldId="259"/>
        </pc:sldMkLst>
        <pc:spChg chg="mod">
          <ac:chgData name="Starlin sanchez Bocio" userId="11e5e905904ad107" providerId="Windows Live" clId="Web-{952C9672-F0B2-46B6-9956-99710289E5B7}" dt="2022-07-17T18:58:18.732" v="201"/>
          <ac:spMkLst>
            <pc:docMk/>
            <pc:sldMk cId="2570322309" sldId="259"/>
            <ac:spMk id="2" creationId="{35EA55A3-6A64-9E1B-3EA6-D55F4A74D9AF}"/>
          </ac:spMkLst>
        </pc:spChg>
        <pc:spChg chg="mod">
          <ac:chgData name="Starlin sanchez Bocio" userId="11e5e905904ad107" providerId="Windows Live" clId="Web-{952C9672-F0B2-46B6-9956-99710289E5B7}" dt="2022-07-17T19:24:12.001" v="285" actId="20577"/>
          <ac:spMkLst>
            <pc:docMk/>
            <pc:sldMk cId="2570322309" sldId="259"/>
            <ac:spMk id="4" creationId="{0B08A391-FED5-5C15-116F-36783C4D1270}"/>
          </ac:spMkLst>
        </pc:spChg>
        <pc:spChg chg="add del">
          <ac:chgData name="Starlin sanchez Bocio" userId="11e5e905904ad107" providerId="Windows Live" clId="Web-{952C9672-F0B2-46B6-9956-99710289E5B7}" dt="2022-07-17T18:57:53.794" v="196"/>
          <ac:spMkLst>
            <pc:docMk/>
            <pc:sldMk cId="2570322309" sldId="259"/>
            <ac:spMk id="10" creationId="{2172A0AC-3DCE-4672-BCAF-28FEF91F6020}"/>
          </ac:spMkLst>
        </pc:spChg>
        <pc:spChg chg="add del">
          <ac:chgData name="Starlin sanchez Bocio" userId="11e5e905904ad107" providerId="Windows Live" clId="Web-{952C9672-F0B2-46B6-9956-99710289E5B7}" dt="2022-07-17T18:57:53.794" v="196"/>
          <ac:spMkLst>
            <pc:docMk/>
            <pc:sldMk cId="2570322309" sldId="259"/>
            <ac:spMk id="12" creationId="{AE6F1C77-EDC9-4C5F-8C1C-62DD46BDA3C3}"/>
          </ac:spMkLst>
        </pc:spChg>
        <pc:spChg chg="add del">
          <ac:chgData name="Starlin sanchez Bocio" userId="11e5e905904ad107" providerId="Windows Live" clId="Web-{952C9672-F0B2-46B6-9956-99710289E5B7}" dt="2022-07-17T18:58:11.107" v="198"/>
          <ac:spMkLst>
            <pc:docMk/>
            <pc:sldMk cId="2570322309" sldId="259"/>
            <ac:spMk id="14" creationId="{A86541C6-61B1-4DAA-B57A-EAF3F24F0491}"/>
          </ac:spMkLst>
        </pc:spChg>
        <pc:spChg chg="add del">
          <ac:chgData name="Starlin sanchez Bocio" userId="11e5e905904ad107" providerId="Windows Live" clId="Web-{952C9672-F0B2-46B6-9956-99710289E5B7}" dt="2022-07-17T18:58:11.107" v="198"/>
          <ac:spMkLst>
            <pc:docMk/>
            <pc:sldMk cId="2570322309" sldId="259"/>
            <ac:spMk id="15" creationId="{71750011-2006-46BB-AFDE-C6E461752333}"/>
          </ac:spMkLst>
        </pc:spChg>
        <pc:spChg chg="add del">
          <ac:chgData name="Starlin sanchez Bocio" userId="11e5e905904ad107" providerId="Windows Live" clId="Web-{952C9672-F0B2-46B6-9956-99710289E5B7}" dt="2022-07-17T18:58:18.732" v="200"/>
          <ac:spMkLst>
            <pc:docMk/>
            <pc:sldMk cId="2570322309" sldId="259"/>
            <ac:spMk id="17" creationId="{2172A0AC-3DCE-4672-BCAF-28FEF91F6020}"/>
          </ac:spMkLst>
        </pc:spChg>
        <pc:spChg chg="add del">
          <ac:chgData name="Starlin sanchez Bocio" userId="11e5e905904ad107" providerId="Windows Live" clId="Web-{952C9672-F0B2-46B6-9956-99710289E5B7}" dt="2022-07-17T18:58:18.732" v="200"/>
          <ac:spMkLst>
            <pc:docMk/>
            <pc:sldMk cId="2570322309" sldId="259"/>
            <ac:spMk id="18" creationId="{AE6F1C77-EDC9-4C5F-8C1C-62DD46BDA3C3}"/>
          </ac:spMkLst>
        </pc:spChg>
        <pc:spChg chg="add">
          <ac:chgData name="Starlin sanchez Bocio" userId="11e5e905904ad107" providerId="Windows Live" clId="Web-{952C9672-F0B2-46B6-9956-99710289E5B7}" dt="2022-07-17T18:58:18.732" v="201"/>
          <ac:spMkLst>
            <pc:docMk/>
            <pc:sldMk cId="2570322309" sldId="259"/>
            <ac:spMk id="20" creationId="{A86541C6-61B1-4DAA-B57A-EAF3F24F0491}"/>
          </ac:spMkLst>
        </pc:spChg>
        <pc:spChg chg="add">
          <ac:chgData name="Starlin sanchez Bocio" userId="11e5e905904ad107" providerId="Windows Live" clId="Web-{952C9672-F0B2-46B6-9956-99710289E5B7}" dt="2022-07-17T18:58:18.732" v="201"/>
          <ac:spMkLst>
            <pc:docMk/>
            <pc:sldMk cId="2570322309" sldId="259"/>
            <ac:spMk id="21" creationId="{71750011-2006-46BB-AFDE-C6E461752333}"/>
          </ac:spMkLst>
        </pc:spChg>
        <pc:picChg chg="add mod ord">
          <ac:chgData name="Starlin sanchez Bocio" userId="11e5e905904ad107" providerId="Windows Live" clId="Web-{952C9672-F0B2-46B6-9956-99710289E5B7}" dt="2022-07-17T18:58:18.732" v="201"/>
          <ac:picMkLst>
            <pc:docMk/>
            <pc:sldMk cId="2570322309" sldId="259"/>
            <ac:picMk id="3" creationId="{FD50ACE2-E032-CA83-570E-CB1292AA1DF6}"/>
          </ac:picMkLst>
        </pc:picChg>
        <pc:picChg chg="mod ord">
          <ac:chgData name="Starlin sanchez Bocio" userId="11e5e905904ad107" providerId="Windows Live" clId="Web-{952C9672-F0B2-46B6-9956-99710289E5B7}" dt="2022-07-17T18:58:18.732" v="201"/>
          <ac:picMkLst>
            <pc:docMk/>
            <pc:sldMk cId="2570322309" sldId="259"/>
            <ac:picMk id="5" creationId="{BE20E3CA-C309-9366-2E7F-D0F29069C6FB}"/>
          </ac:picMkLst>
        </pc:picChg>
      </pc:sldChg>
      <pc:sldChg chg="addSp delSp modSp">
        <pc:chgData name="Starlin sanchez Bocio" userId="11e5e905904ad107" providerId="Windows Live" clId="Web-{952C9672-F0B2-46B6-9956-99710289E5B7}" dt="2022-07-17T19:07:32.665" v="251"/>
        <pc:sldMkLst>
          <pc:docMk/>
          <pc:sldMk cId="1697016874" sldId="260"/>
        </pc:sldMkLst>
        <pc:picChg chg="add del mod">
          <ac:chgData name="Starlin sanchez Bocio" userId="11e5e905904ad107" providerId="Windows Live" clId="Web-{952C9672-F0B2-46B6-9956-99710289E5B7}" dt="2022-07-17T19:06:24.648" v="243"/>
          <ac:picMkLst>
            <pc:docMk/>
            <pc:sldMk cId="1697016874" sldId="260"/>
            <ac:picMk id="5" creationId="{223FD926-7C4A-1472-F622-6F8D97C94BFA}"/>
          </ac:picMkLst>
        </pc:picChg>
        <pc:picChg chg="add mod ord">
          <ac:chgData name="Starlin sanchez Bocio" userId="11e5e905904ad107" providerId="Windows Live" clId="Web-{952C9672-F0B2-46B6-9956-99710289E5B7}" dt="2022-07-17T19:07:32.665" v="251"/>
          <ac:picMkLst>
            <pc:docMk/>
            <pc:sldMk cId="1697016874" sldId="260"/>
            <ac:picMk id="6" creationId="{E80FC10F-9F5D-4DB7-3153-30712B297E1D}"/>
          </ac:picMkLst>
        </pc:picChg>
      </pc:sldChg>
      <pc:sldChg chg="addSp modSp mod setBg">
        <pc:chgData name="Starlin sanchez Bocio" userId="11e5e905904ad107" providerId="Windows Live" clId="Web-{952C9672-F0B2-46B6-9956-99710289E5B7}" dt="2022-07-17T19:08:11.791" v="253"/>
        <pc:sldMkLst>
          <pc:docMk/>
          <pc:sldMk cId="3581984646" sldId="261"/>
        </pc:sldMkLst>
        <pc:spChg chg="mod">
          <ac:chgData name="Starlin sanchez Bocio" userId="11e5e905904ad107" providerId="Windows Live" clId="Web-{952C9672-F0B2-46B6-9956-99710289E5B7}" dt="2022-07-17T19:08:11.791" v="253"/>
          <ac:spMkLst>
            <pc:docMk/>
            <pc:sldMk cId="3581984646" sldId="261"/>
            <ac:spMk id="2" creationId="{69D12872-6E99-ADB1-DE30-340BF570D73B}"/>
          </ac:spMkLst>
        </pc:spChg>
        <pc:spChg chg="mod">
          <ac:chgData name="Starlin sanchez Bocio" userId="11e5e905904ad107" providerId="Windows Live" clId="Web-{952C9672-F0B2-46B6-9956-99710289E5B7}" dt="2022-07-17T19:08:11.791" v="253"/>
          <ac:spMkLst>
            <pc:docMk/>
            <pc:sldMk cId="3581984646" sldId="261"/>
            <ac:spMk id="3" creationId="{DA832F0B-D63D-6F64-8BAF-F51AB1712648}"/>
          </ac:spMkLst>
        </pc:spChg>
        <pc:spChg chg="add">
          <ac:chgData name="Starlin sanchez Bocio" userId="11e5e905904ad107" providerId="Windows Live" clId="Web-{952C9672-F0B2-46B6-9956-99710289E5B7}" dt="2022-07-17T19:08:11.791" v="253"/>
          <ac:spMkLst>
            <pc:docMk/>
            <pc:sldMk cId="3581984646" sldId="261"/>
            <ac:spMk id="9" creationId="{25E8815A-9407-4234-B08F-A1E49DCD7F37}"/>
          </ac:spMkLst>
        </pc:spChg>
        <pc:spChg chg="add">
          <ac:chgData name="Starlin sanchez Bocio" userId="11e5e905904ad107" providerId="Windows Live" clId="Web-{952C9672-F0B2-46B6-9956-99710289E5B7}" dt="2022-07-17T19:08:11.791" v="253"/>
          <ac:spMkLst>
            <pc:docMk/>
            <pc:sldMk cId="3581984646" sldId="261"/>
            <ac:spMk id="11" creationId="{AD72D4D1-076F-49D3-9889-EFC4F6D7CA66}"/>
          </ac:spMkLst>
        </pc:spChg>
        <pc:spChg chg="add">
          <ac:chgData name="Starlin sanchez Bocio" userId="11e5e905904ad107" providerId="Windows Live" clId="Web-{952C9672-F0B2-46B6-9956-99710289E5B7}" dt="2022-07-17T19:08:11.791" v="253"/>
          <ac:spMkLst>
            <pc:docMk/>
            <pc:sldMk cId="3581984646" sldId="261"/>
            <ac:spMk id="13" creationId="{C9C56819-FD02-4626-ABF5-85C7463C990D}"/>
          </ac:spMkLst>
        </pc:spChg>
        <pc:picChg chg="add mod ord">
          <ac:chgData name="Starlin sanchez Bocio" userId="11e5e905904ad107" providerId="Windows Live" clId="Web-{952C9672-F0B2-46B6-9956-99710289E5B7}" dt="2022-07-17T19:08:11.791" v="253"/>
          <ac:picMkLst>
            <pc:docMk/>
            <pc:sldMk cId="3581984646" sldId="261"/>
            <ac:picMk id="4" creationId="{670C41DF-DE7E-C29B-EB49-FA2BAF42A55F}"/>
          </ac:picMkLst>
        </pc:picChg>
      </pc:sldChg>
      <pc:sldChg chg="addSp modSp mod setBg setClrOvrMap">
        <pc:chgData name="Starlin sanchez Bocio" userId="11e5e905904ad107" providerId="Windows Live" clId="Web-{952C9672-F0B2-46B6-9956-99710289E5B7}" dt="2022-07-17T19:08:49.029" v="255"/>
        <pc:sldMkLst>
          <pc:docMk/>
          <pc:sldMk cId="2051978528" sldId="262"/>
        </pc:sldMkLst>
        <pc:spChg chg="mod">
          <ac:chgData name="Starlin sanchez Bocio" userId="11e5e905904ad107" providerId="Windows Live" clId="Web-{952C9672-F0B2-46B6-9956-99710289E5B7}" dt="2022-07-17T19:08:49.029" v="255"/>
          <ac:spMkLst>
            <pc:docMk/>
            <pc:sldMk cId="2051978528" sldId="262"/>
            <ac:spMk id="2" creationId="{DD65E58E-5118-366C-E57D-108BC841E3D6}"/>
          </ac:spMkLst>
        </pc:spChg>
        <pc:spChg chg="mod">
          <ac:chgData name="Starlin sanchez Bocio" userId="11e5e905904ad107" providerId="Windows Live" clId="Web-{952C9672-F0B2-46B6-9956-99710289E5B7}" dt="2022-07-17T19:08:49.029" v="255"/>
          <ac:spMkLst>
            <pc:docMk/>
            <pc:sldMk cId="2051978528" sldId="262"/>
            <ac:spMk id="3" creationId="{B75A8DC9-0203-D5AF-B000-B103EE62DD72}"/>
          </ac:spMkLst>
        </pc:spChg>
        <pc:spChg chg="add">
          <ac:chgData name="Starlin sanchez Bocio" userId="11e5e905904ad107" providerId="Windows Live" clId="Web-{952C9672-F0B2-46B6-9956-99710289E5B7}" dt="2022-07-17T19:08:49.029" v="255"/>
          <ac:spMkLst>
            <pc:docMk/>
            <pc:sldMk cId="2051978528" sldId="262"/>
            <ac:spMk id="9" creationId="{9228552E-C8B1-4A80-8448-0787CE0FC704}"/>
          </ac:spMkLst>
        </pc:spChg>
        <pc:picChg chg="add mod ord">
          <ac:chgData name="Starlin sanchez Bocio" userId="11e5e905904ad107" providerId="Windows Live" clId="Web-{952C9672-F0B2-46B6-9956-99710289E5B7}" dt="2022-07-17T19:08:49.029" v="255"/>
          <ac:picMkLst>
            <pc:docMk/>
            <pc:sldMk cId="2051978528" sldId="262"/>
            <ac:picMk id="4" creationId="{94C0CCA6-BC7E-F114-A37C-1355F55CE181}"/>
          </ac:picMkLst>
        </pc:picChg>
      </pc:sldChg>
      <pc:sldChg chg="addSp modSp mod setBg setClrOvrMap">
        <pc:chgData name="Starlin sanchez Bocio" userId="11e5e905904ad107" providerId="Windows Live" clId="Web-{952C9672-F0B2-46B6-9956-99710289E5B7}" dt="2022-07-17T19:09:18.795" v="257"/>
        <pc:sldMkLst>
          <pc:docMk/>
          <pc:sldMk cId="1423490853" sldId="263"/>
        </pc:sldMkLst>
        <pc:spChg chg="mod">
          <ac:chgData name="Starlin sanchez Bocio" userId="11e5e905904ad107" providerId="Windows Live" clId="Web-{952C9672-F0B2-46B6-9956-99710289E5B7}" dt="2022-07-17T19:09:18.795" v="257"/>
          <ac:spMkLst>
            <pc:docMk/>
            <pc:sldMk cId="1423490853" sldId="263"/>
            <ac:spMk id="2" creationId="{A50A30AD-83FD-EBD4-5EF5-CB1B5C6390BB}"/>
          </ac:spMkLst>
        </pc:spChg>
        <pc:spChg chg="mod">
          <ac:chgData name="Starlin sanchez Bocio" userId="11e5e905904ad107" providerId="Windows Live" clId="Web-{952C9672-F0B2-46B6-9956-99710289E5B7}" dt="2022-07-17T19:09:18.795" v="257"/>
          <ac:spMkLst>
            <pc:docMk/>
            <pc:sldMk cId="1423490853" sldId="263"/>
            <ac:spMk id="3" creationId="{E90CEC3F-094D-F7E7-39A4-C24D10F63F2B}"/>
          </ac:spMkLst>
        </pc:spChg>
        <pc:spChg chg="add">
          <ac:chgData name="Starlin sanchez Bocio" userId="11e5e905904ad107" providerId="Windows Live" clId="Web-{952C9672-F0B2-46B6-9956-99710289E5B7}" dt="2022-07-17T19:09:18.795" v="257"/>
          <ac:spMkLst>
            <pc:docMk/>
            <pc:sldMk cId="1423490853" sldId="263"/>
            <ac:spMk id="9" creationId="{9228552E-C8B1-4A80-8448-0787CE0FC704}"/>
          </ac:spMkLst>
        </pc:spChg>
        <pc:picChg chg="add mod ord">
          <ac:chgData name="Starlin sanchez Bocio" userId="11e5e905904ad107" providerId="Windows Live" clId="Web-{952C9672-F0B2-46B6-9956-99710289E5B7}" dt="2022-07-17T19:09:18.795" v="257"/>
          <ac:picMkLst>
            <pc:docMk/>
            <pc:sldMk cId="1423490853" sldId="263"/>
            <ac:picMk id="4" creationId="{45F144F4-00E4-1E7B-7552-C0233824AD28}"/>
          </ac:picMkLst>
        </pc:picChg>
      </pc:sldChg>
      <pc:sldChg chg="addSp modSp mod setBg setClrOvrMap">
        <pc:chgData name="Starlin sanchez Bocio" userId="11e5e905904ad107" providerId="Windows Live" clId="Web-{952C9672-F0B2-46B6-9956-99710289E5B7}" dt="2022-07-17T19:09:47.467" v="259"/>
        <pc:sldMkLst>
          <pc:docMk/>
          <pc:sldMk cId="2041841386" sldId="264"/>
        </pc:sldMkLst>
        <pc:spChg chg="mod">
          <ac:chgData name="Starlin sanchez Bocio" userId="11e5e905904ad107" providerId="Windows Live" clId="Web-{952C9672-F0B2-46B6-9956-99710289E5B7}" dt="2022-07-17T19:09:47.467" v="259"/>
          <ac:spMkLst>
            <pc:docMk/>
            <pc:sldMk cId="2041841386" sldId="264"/>
            <ac:spMk id="2" creationId="{F43576F0-4BAD-5645-B0D0-31297E7D072E}"/>
          </ac:spMkLst>
        </pc:spChg>
        <pc:spChg chg="mod">
          <ac:chgData name="Starlin sanchez Bocio" userId="11e5e905904ad107" providerId="Windows Live" clId="Web-{952C9672-F0B2-46B6-9956-99710289E5B7}" dt="2022-07-17T19:09:47.467" v="259"/>
          <ac:spMkLst>
            <pc:docMk/>
            <pc:sldMk cId="2041841386" sldId="264"/>
            <ac:spMk id="3" creationId="{2213FB68-CB84-0170-98C2-DEB8A8D65B79}"/>
          </ac:spMkLst>
        </pc:spChg>
        <pc:spChg chg="add">
          <ac:chgData name="Starlin sanchez Bocio" userId="11e5e905904ad107" providerId="Windows Live" clId="Web-{952C9672-F0B2-46B6-9956-99710289E5B7}" dt="2022-07-17T19:09:47.467" v="259"/>
          <ac:spMkLst>
            <pc:docMk/>
            <pc:sldMk cId="2041841386" sldId="264"/>
            <ac:spMk id="9" creationId="{9228552E-C8B1-4A80-8448-0787CE0FC704}"/>
          </ac:spMkLst>
        </pc:spChg>
        <pc:picChg chg="add mod ord">
          <ac:chgData name="Starlin sanchez Bocio" userId="11e5e905904ad107" providerId="Windows Live" clId="Web-{952C9672-F0B2-46B6-9956-99710289E5B7}" dt="2022-07-17T19:09:47.467" v="259"/>
          <ac:picMkLst>
            <pc:docMk/>
            <pc:sldMk cId="2041841386" sldId="264"/>
            <ac:picMk id="4" creationId="{7A457F33-C779-E866-4AD8-2067ABDF9A2C}"/>
          </ac:picMkLst>
        </pc:picChg>
      </pc:sldChg>
      <pc:sldChg chg="addSp modSp new mod setBg setClrOvrMap">
        <pc:chgData name="Starlin sanchez Bocio" userId="11e5e905904ad107" providerId="Windows Live" clId="Web-{952C9672-F0B2-46B6-9956-99710289E5B7}" dt="2022-07-17T19:14:16.317" v="271" actId="20577"/>
        <pc:sldMkLst>
          <pc:docMk/>
          <pc:sldMk cId="3236117441" sldId="265"/>
        </pc:sldMkLst>
        <pc:spChg chg="mod">
          <ac:chgData name="Starlin sanchez Bocio" userId="11e5e905904ad107" providerId="Windows Live" clId="Web-{952C9672-F0B2-46B6-9956-99710289E5B7}" dt="2022-07-17T19:10:17.312" v="261"/>
          <ac:spMkLst>
            <pc:docMk/>
            <pc:sldMk cId="3236117441" sldId="265"/>
            <ac:spMk id="2" creationId="{01D1524B-90A6-BB76-D8C0-D879B2699A70}"/>
          </ac:spMkLst>
        </pc:spChg>
        <pc:spChg chg="mod">
          <ac:chgData name="Starlin sanchez Bocio" userId="11e5e905904ad107" providerId="Windows Live" clId="Web-{952C9672-F0B2-46B6-9956-99710289E5B7}" dt="2022-07-17T19:14:16.317" v="271" actId="20577"/>
          <ac:spMkLst>
            <pc:docMk/>
            <pc:sldMk cId="3236117441" sldId="265"/>
            <ac:spMk id="3" creationId="{E4046B5A-F077-C628-6AD5-994CD7D2149C}"/>
          </ac:spMkLst>
        </pc:spChg>
        <pc:spChg chg="add">
          <ac:chgData name="Starlin sanchez Bocio" userId="11e5e905904ad107" providerId="Windows Live" clId="Web-{952C9672-F0B2-46B6-9956-99710289E5B7}" dt="2022-07-17T19:10:17.312" v="261"/>
          <ac:spMkLst>
            <pc:docMk/>
            <pc:sldMk cId="3236117441" sldId="265"/>
            <ac:spMk id="9" creationId="{9228552E-C8B1-4A80-8448-0787CE0FC704}"/>
          </ac:spMkLst>
        </pc:spChg>
        <pc:picChg chg="add mod ord">
          <ac:chgData name="Starlin sanchez Bocio" userId="11e5e905904ad107" providerId="Windows Live" clId="Web-{952C9672-F0B2-46B6-9956-99710289E5B7}" dt="2022-07-17T19:10:17.312" v="261"/>
          <ac:picMkLst>
            <pc:docMk/>
            <pc:sldMk cId="3236117441" sldId="265"/>
            <ac:picMk id="4" creationId="{52BB8EDC-9268-4441-0EF4-F2192B95225D}"/>
          </ac:picMkLst>
        </pc:picChg>
      </pc:sldChg>
      <pc:sldChg chg="addSp modSp new mod setBg setClrOvrMap">
        <pc:chgData name="Starlin sanchez Bocio" userId="11e5e905904ad107" providerId="Windows Live" clId="Web-{952C9672-F0B2-46B6-9956-99710289E5B7}" dt="2022-07-17T19:11:49.782" v="263"/>
        <pc:sldMkLst>
          <pc:docMk/>
          <pc:sldMk cId="186613046" sldId="266"/>
        </pc:sldMkLst>
        <pc:spChg chg="mod">
          <ac:chgData name="Starlin sanchez Bocio" userId="11e5e905904ad107" providerId="Windows Live" clId="Web-{952C9672-F0B2-46B6-9956-99710289E5B7}" dt="2022-07-17T19:11:49.782" v="263"/>
          <ac:spMkLst>
            <pc:docMk/>
            <pc:sldMk cId="186613046" sldId="266"/>
            <ac:spMk id="2" creationId="{C9756B4D-B13D-FCF6-992D-D30A5243ADC3}"/>
          </ac:spMkLst>
        </pc:spChg>
        <pc:spChg chg="mod">
          <ac:chgData name="Starlin sanchez Bocio" userId="11e5e905904ad107" providerId="Windows Live" clId="Web-{952C9672-F0B2-46B6-9956-99710289E5B7}" dt="2022-07-17T19:11:49.782" v="263"/>
          <ac:spMkLst>
            <pc:docMk/>
            <pc:sldMk cId="186613046" sldId="266"/>
            <ac:spMk id="3" creationId="{4923735D-4FED-18D8-0115-E1F2DD119F5D}"/>
          </ac:spMkLst>
        </pc:spChg>
        <pc:spChg chg="add">
          <ac:chgData name="Starlin sanchez Bocio" userId="11e5e905904ad107" providerId="Windows Live" clId="Web-{952C9672-F0B2-46B6-9956-99710289E5B7}" dt="2022-07-17T19:11:49.782" v="263"/>
          <ac:spMkLst>
            <pc:docMk/>
            <pc:sldMk cId="186613046" sldId="266"/>
            <ac:spMk id="9" creationId="{9228552E-C8B1-4A80-8448-0787CE0FC704}"/>
          </ac:spMkLst>
        </pc:spChg>
        <pc:picChg chg="add mod ord">
          <ac:chgData name="Starlin sanchez Bocio" userId="11e5e905904ad107" providerId="Windows Live" clId="Web-{952C9672-F0B2-46B6-9956-99710289E5B7}" dt="2022-07-17T19:11:49.782" v="263"/>
          <ac:picMkLst>
            <pc:docMk/>
            <pc:sldMk cId="186613046" sldId="266"/>
            <ac:picMk id="4" creationId="{25F14335-4559-281F-D93A-261E1BD173C7}"/>
          </ac:picMkLst>
        </pc:picChg>
      </pc:sldChg>
      <pc:sldChg chg="addSp modSp new mod setBg setClrOvrMap">
        <pc:chgData name="Starlin sanchez Bocio" userId="11e5e905904ad107" providerId="Windows Live" clId="Web-{952C9672-F0B2-46B6-9956-99710289E5B7}" dt="2022-07-17T19:12:28.549" v="265"/>
        <pc:sldMkLst>
          <pc:docMk/>
          <pc:sldMk cId="2830153478" sldId="267"/>
        </pc:sldMkLst>
        <pc:spChg chg="mod">
          <ac:chgData name="Starlin sanchez Bocio" userId="11e5e905904ad107" providerId="Windows Live" clId="Web-{952C9672-F0B2-46B6-9956-99710289E5B7}" dt="2022-07-17T19:12:28.549" v="265"/>
          <ac:spMkLst>
            <pc:docMk/>
            <pc:sldMk cId="2830153478" sldId="267"/>
            <ac:spMk id="2" creationId="{244E60C3-CDBB-EDAA-F3AA-602E416E99D6}"/>
          </ac:spMkLst>
        </pc:spChg>
        <pc:spChg chg="mod">
          <ac:chgData name="Starlin sanchez Bocio" userId="11e5e905904ad107" providerId="Windows Live" clId="Web-{952C9672-F0B2-46B6-9956-99710289E5B7}" dt="2022-07-17T19:12:28.549" v="265"/>
          <ac:spMkLst>
            <pc:docMk/>
            <pc:sldMk cId="2830153478" sldId="267"/>
            <ac:spMk id="3" creationId="{C866CD0B-A3CB-E0A4-89CC-AB520C11566F}"/>
          </ac:spMkLst>
        </pc:spChg>
        <pc:spChg chg="add">
          <ac:chgData name="Starlin sanchez Bocio" userId="11e5e905904ad107" providerId="Windows Live" clId="Web-{952C9672-F0B2-46B6-9956-99710289E5B7}" dt="2022-07-17T19:12:28.549" v="265"/>
          <ac:spMkLst>
            <pc:docMk/>
            <pc:sldMk cId="2830153478" sldId="267"/>
            <ac:spMk id="9" creationId="{9228552E-C8B1-4A80-8448-0787CE0FC704}"/>
          </ac:spMkLst>
        </pc:spChg>
        <pc:picChg chg="add mod ord">
          <ac:chgData name="Starlin sanchez Bocio" userId="11e5e905904ad107" providerId="Windows Live" clId="Web-{952C9672-F0B2-46B6-9956-99710289E5B7}" dt="2022-07-17T19:12:28.549" v="265"/>
          <ac:picMkLst>
            <pc:docMk/>
            <pc:sldMk cId="2830153478" sldId="267"/>
            <ac:picMk id="4" creationId="{67412226-8A4F-F343-6DFB-523BBF811E5D}"/>
          </ac:picMkLst>
        </pc:picChg>
      </pc:sldChg>
      <pc:sldChg chg="addSp modSp new mod setBg setClrOvrMap">
        <pc:chgData name="Starlin sanchez Bocio" userId="11e5e905904ad107" providerId="Windows Live" clId="Web-{952C9672-F0B2-46B6-9956-99710289E5B7}" dt="2022-07-17T19:13:40.660" v="269" actId="14100"/>
        <pc:sldMkLst>
          <pc:docMk/>
          <pc:sldMk cId="3288285399" sldId="268"/>
        </pc:sldMkLst>
        <pc:spChg chg="mod">
          <ac:chgData name="Starlin sanchez Bocio" userId="11e5e905904ad107" providerId="Windows Live" clId="Web-{952C9672-F0B2-46B6-9956-99710289E5B7}" dt="2022-07-17T19:13:12.440" v="267"/>
          <ac:spMkLst>
            <pc:docMk/>
            <pc:sldMk cId="3288285399" sldId="268"/>
            <ac:spMk id="2" creationId="{DF105D61-A2A5-5F05-0D1B-E90031C9F9F1}"/>
          </ac:spMkLst>
        </pc:spChg>
        <pc:spChg chg="mod">
          <ac:chgData name="Starlin sanchez Bocio" userId="11e5e905904ad107" providerId="Windows Live" clId="Web-{952C9672-F0B2-46B6-9956-99710289E5B7}" dt="2022-07-17T19:13:40.660" v="269" actId="14100"/>
          <ac:spMkLst>
            <pc:docMk/>
            <pc:sldMk cId="3288285399" sldId="268"/>
            <ac:spMk id="3" creationId="{74DBFA34-F97A-FA8D-AA63-A14D8BE48C77}"/>
          </ac:spMkLst>
        </pc:spChg>
        <pc:spChg chg="add">
          <ac:chgData name="Starlin sanchez Bocio" userId="11e5e905904ad107" providerId="Windows Live" clId="Web-{952C9672-F0B2-46B6-9956-99710289E5B7}" dt="2022-07-17T19:13:12.440" v="267"/>
          <ac:spMkLst>
            <pc:docMk/>
            <pc:sldMk cId="3288285399" sldId="268"/>
            <ac:spMk id="9" creationId="{9228552E-C8B1-4A80-8448-0787CE0FC704}"/>
          </ac:spMkLst>
        </pc:spChg>
        <pc:picChg chg="add mod ord">
          <ac:chgData name="Starlin sanchez Bocio" userId="11e5e905904ad107" providerId="Windows Live" clId="Web-{952C9672-F0B2-46B6-9956-99710289E5B7}" dt="2022-07-17T19:13:12.440" v="267"/>
          <ac:picMkLst>
            <pc:docMk/>
            <pc:sldMk cId="3288285399" sldId="268"/>
            <ac:picMk id="4" creationId="{88D2C105-EB1F-1150-91A7-1F7B3AA8CCC5}"/>
          </ac:picMkLst>
        </pc:picChg>
      </pc:sldChg>
    </pc:docChg>
  </pc:docChgLst>
  <pc:docChgLst>
    <pc:chgData name="Starlin sanchez Bocio" userId="11e5e905904ad107" providerId="Windows Live" clId="Web-{5CA108D5-18B3-4411-9462-F5D522B7E43C}"/>
    <pc:docChg chg="modSld">
      <pc:chgData name="Starlin sanchez Bocio" userId="11e5e905904ad107" providerId="Windows Live" clId="Web-{5CA108D5-18B3-4411-9462-F5D522B7E43C}" dt="2022-07-12T02:38:18.999" v="0" actId="20577"/>
      <pc:docMkLst>
        <pc:docMk/>
      </pc:docMkLst>
      <pc:sldChg chg="modSp">
        <pc:chgData name="Starlin sanchez Bocio" userId="11e5e905904ad107" providerId="Windows Live" clId="Web-{5CA108D5-18B3-4411-9462-F5D522B7E43C}" dt="2022-07-12T02:38:18.999" v="0" actId="20577"/>
        <pc:sldMkLst>
          <pc:docMk/>
          <pc:sldMk cId="3857374609" sldId="258"/>
        </pc:sldMkLst>
        <pc:spChg chg="mod">
          <ac:chgData name="Starlin sanchez Bocio" userId="11e5e905904ad107" providerId="Windows Live" clId="Web-{5CA108D5-18B3-4411-9462-F5D522B7E43C}" dt="2022-07-12T02:38:18.999" v="0" actId="20577"/>
          <ac:spMkLst>
            <pc:docMk/>
            <pc:sldMk cId="3857374609" sldId="258"/>
            <ac:spMk id="3" creationId="{FB1DF78F-7C89-3DDC-6C22-B15F9BA2A0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55A3-6A64-9E1B-3EA6-D55F4A74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A391-FED5-5C15-116F-36783C4D1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5544" y="2871982"/>
            <a:ext cx="4245428" cy="3181684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err="1"/>
              <a:t>Estudiante</a:t>
            </a:r>
            <a:r>
              <a:rPr lang="en-US" sz="2000" b="1"/>
              <a:t>:     </a:t>
            </a:r>
            <a:r>
              <a:rPr lang="en-US" sz="2000"/>
              <a:t>Starlin Sánchez </a:t>
            </a:r>
            <a:r>
              <a:rPr lang="en-US" sz="2000" err="1"/>
              <a:t>Bocio</a:t>
            </a:r>
            <a:endParaRPr lang="en-US" sz="20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err="1"/>
              <a:t>Matrícula</a:t>
            </a:r>
            <a:r>
              <a:rPr lang="en-US" sz="2000" b="1"/>
              <a:t>:      </a:t>
            </a:r>
            <a:r>
              <a:rPr lang="en-US" sz="2000"/>
              <a:t>21-MIEN-1-005</a:t>
            </a:r>
            <a:endParaRPr lang="en-US" sz="20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err="1"/>
              <a:t>Profesor</a:t>
            </a:r>
            <a:r>
              <a:rPr lang="en-US" sz="2000" b="1"/>
              <a:t>:        </a:t>
            </a:r>
            <a:r>
              <a:rPr lang="en-US" sz="2000"/>
              <a:t>Starling Germosen</a:t>
            </a:r>
            <a:endParaRPr lang="en-US" sz="2000" b="1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err="1"/>
              <a:t>Sección</a:t>
            </a:r>
            <a:r>
              <a:rPr lang="en-US" sz="2000" b="1"/>
              <a:t>:         </a:t>
            </a:r>
            <a:r>
              <a:rPr lang="en-US" sz="2000"/>
              <a:t>0435</a:t>
            </a:r>
            <a:endParaRPr lang="en-US" sz="20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Materia:     </a:t>
            </a:r>
            <a:r>
              <a:rPr lang="en-US" sz="2000"/>
              <a:t>    </a:t>
            </a:r>
            <a:r>
              <a:rPr lang="en-US" sz="2000" err="1">
                <a:ea typeface="+mn-lt"/>
                <a:cs typeface="+mn-lt"/>
              </a:rPr>
              <a:t>Algoritmo</a:t>
            </a:r>
            <a:endParaRPr lang="en-US" sz="2000" err="1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b="1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FD50ACE2-E032-CA83-570E-CB1292AA1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44" b="673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E20E3CA-C309-9366-2E7F-D0F29069C6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4881" r="-1" b="-1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0322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F14335-4559-281F-D93A-261E1BD17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56B4D-B13D-FCF6-992D-D30A5243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Cuáles son las ventajas de su producto o parque el cliente debería escoger a usted. 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735D-4FED-18D8-0115-E1F2DD11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Tecnologia en línea que permite estar conectado y concentrar información en un solo sistema. </a:t>
            </a:r>
          </a:p>
          <a:p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El uso del sistema no requiere conexión a internet obligatorio.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Reducir errores humanos significativamente, como reservar una misma habitación para dos clientes diferentes en la misma fecha. 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Ágil control en los registros.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412226-8A4F-F343-6DFB-523BBF811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E60C3-CDBB-EDAA-F3AA-602E416E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Cuáles son los beneficios especiales que tendrá el cliente por adquirir ahora.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CD0B-A3CB-E0A4-89CC-AB520C11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Descuento de un 25% por 6 meses del costo de la licencia para los primeros 30 días cliente en adquirir el programa Electronic segurity Sánchez.</a:t>
            </a:r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Programa de base de datos, especializado para cada cliente de acuerdo a sus gustos y necesidades.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5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D2C105-EB1F-1150-91A7-1F7B3AA8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105D61-A2A5-5F05-0D1B-E90031C9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Facilidades adicionales que necesito Electronic segurity Sánchez para convencer al cliente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FA34-F97A-FA8D-AA63-A14D8BE4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172"/>
            <a:ext cx="10515600" cy="43800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Registro sin papeles.</a:t>
            </a:r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Informes de rendimiento automático en una hoja de cálculo enviado por correo a la gestión administrativa al final del día. 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Gestiones de tarifa de acuerdo a los días de las semana, meses del año, días feriados y las diferencia temporadas.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8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C0CABC7-AFE6-6867-D1A8-E1F289118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733225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D8B455-071B-0B3F-A6F5-B8378A65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3" y="979598"/>
            <a:ext cx="4463351" cy="48988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800"/>
            </a:br>
            <a:r>
              <a:rPr lang="en-US" sz="2800" b="1">
                <a:solidFill>
                  <a:srgbClr val="FFFFFF"/>
                </a:solidFill>
              </a:rPr>
              <a:t>Electronic security Sánchez</a:t>
            </a:r>
            <a:br>
              <a:rPr lang="en-US" sz="2800" b="1">
                <a:cs typeface="Calibri Light"/>
              </a:rPr>
            </a:br>
            <a:br>
              <a:rPr lang="en-US" sz="2800" b="1"/>
            </a:br>
            <a:r>
              <a:rPr lang="en-US" sz="2800" b="1">
                <a:solidFill>
                  <a:srgbClr val="FFFFFF"/>
                </a:solidFill>
              </a:rPr>
              <a:t>Nos </a:t>
            </a:r>
            <a:r>
              <a:rPr lang="en-US" sz="2800" b="1" err="1">
                <a:solidFill>
                  <a:srgbClr val="FFFFFF"/>
                </a:solidFill>
              </a:rPr>
              <a:t>dedicamos</a:t>
            </a:r>
            <a:r>
              <a:rPr lang="en-US" sz="2800" b="1">
                <a:solidFill>
                  <a:srgbClr val="FFFFFF"/>
                </a:solidFill>
              </a:rPr>
              <a:t> a </a:t>
            </a:r>
            <a:r>
              <a:rPr lang="en-US" sz="2800" b="1" err="1">
                <a:solidFill>
                  <a:srgbClr val="FFFFFF"/>
                </a:solidFill>
              </a:rPr>
              <a:t>instalar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 err="1">
                <a:solidFill>
                  <a:srgbClr val="FFFFFF"/>
                </a:solidFill>
              </a:rPr>
              <a:t>camáras</a:t>
            </a:r>
            <a:r>
              <a:rPr lang="en-US" sz="2800" b="1">
                <a:solidFill>
                  <a:srgbClr val="FFFFFF"/>
                </a:solidFill>
              </a:rPr>
              <a:t> de </a:t>
            </a:r>
            <a:r>
              <a:rPr lang="en-US" sz="2800" b="1" err="1">
                <a:solidFill>
                  <a:srgbClr val="FFFFFF"/>
                </a:solidFill>
              </a:rPr>
              <a:t>seguridad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 err="1">
                <a:solidFill>
                  <a:srgbClr val="FFFFFF"/>
                </a:solidFill>
              </a:rPr>
              <a:t>en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 err="1">
                <a:solidFill>
                  <a:srgbClr val="FFFFFF"/>
                </a:solidFill>
              </a:rPr>
              <a:t>el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 err="1">
                <a:solidFill>
                  <a:srgbClr val="FFFFFF"/>
                </a:solidFill>
              </a:rPr>
              <a:t>hogar</a:t>
            </a:r>
            <a:r>
              <a:rPr lang="en-US" sz="2800" b="1">
                <a:solidFill>
                  <a:srgbClr val="FFFFFF"/>
                </a:solidFill>
              </a:rPr>
              <a:t> y </a:t>
            </a:r>
            <a:r>
              <a:rPr lang="en-US" sz="2800" b="1" err="1">
                <a:solidFill>
                  <a:srgbClr val="FFFFFF"/>
                </a:solidFill>
              </a:rPr>
              <a:t>empresas</a:t>
            </a:r>
            <a:r>
              <a:rPr lang="en-US" sz="2800" b="1">
                <a:solidFill>
                  <a:srgbClr val="FFFFFF"/>
                </a:solidFill>
              </a:rPr>
              <a:t>, para que </a:t>
            </a:r>
            <a:r>
              <a:rPr lang="en-US" sz="2800" b="1" err="1">
                <a:solidFill>
                  <a:srgbClr val="FFFFFF"/>
                </a:solidFill>
              </a:rPr>
              <a:t>te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 err="1">
                <a:solidFill>
                  <a:srgbClr val="FFFFFF"/>
                </a:solidFill>
              </a:rPr>
              <a:t>sientas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 err="1">
                <a:solidFill>
                  <a:srgbClr val="FFFFFF"/>
                </a:solidFill>
              </a:rPr>
              <a:t>más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 err="1">
                <a:solidFill>
                  <a:srgbClr val="FFFFFF"/>
                </a:solidFill>
              </a:rPr>
              <a:t>seguro</a:t>
            </a:r>
            <a:r>
              <a:rPr lang="en-US" sz="2800" b="1">
                <a:solidFill>
                  <a:srgbClr val="FFFFFF"/>
                </a:solidFill>
              </a:rPr>
              <a:t> y </a:t>
            </a:r>
            <a:r>
              <a:rPr lang="en-US" sz="2800" b="1" err="1">
                <a:solidFill>
                  <a:srgbClr val="FFFFFF"/>
                </a:solidFill>
              </a:rPr>
              <a:t>protegido</a:t>
            </a:r>
            <a:r>
              <a:rPr lang="en-US" sz="2800" b="1">
                <a:solidFill>
                  <a:srgbClr val="FFFFFF"/>
                </a:solidFill>
              </a:rPr>
              <a:t>.</a:t>
            </a:r>
            <a:br>
              <a:rPr lang="en-US" sz="2800" b="1">
                <a:highlight>
                  <a:srgbClr val="FFFF00"/>
                </a:highlight>
              </a:rPr>
            </a:br>
            <a:endParaRPr lang="en-US" sz="2800" b="1">
              <a:solidFill>
                <a:srgbClr val="FFFFFF"/>
              </a:solidFill>
              <a:cs typeface="Calibri Light" panose="020F0302020204030204"/>
            </a:endParaRP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2100F3-E0ED-CF35-D451-FA9989BCA184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921971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1EA5C9-94FC-C750-B49E-B8D113348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CF59E-9C34-F65A-8E73-2A803CD7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1- Plan de empresa.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F78F-7C89-3DDC-6C22-B15F9BA2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Historia </a:t>
            </a:r>
          </a:p>
          <a:p>
            <a:pPr marL="0" indent="0">
              <a:buNone/>
            </a:pPr>
            <a:r>
              <a:rPr lang="en-US" sz="2000" err="1">
                <a:solidFill>
                  <a:srgbClr val="FFFFFF"/>
                </a:solidFill>
                <a:cs typeface="Calibri"/>
              </a:rPr>
              <a:t>Somos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una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empresa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dominicana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que se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encarga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instalar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camara de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seguridad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para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cuidar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los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registro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los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clientes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y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colaboradores</a:t>
            </a:r>
            <a:r>
              <a:rPr lang="en-US" sz="2000">
                <a:solidFill>
                  <a:srgbClr val="FFFFFF"/>
                </a:solidFill>
                <a:cs typeface="Calibri"/>
              </a:rPr>
              <a:t>. Nos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dedicamos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al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desarrollo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sistemas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para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empresas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del sector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turistíco</a:t>
            </a:r>
            <a:r>
              <a:rPr lang="en-US" sz="2000">
                <a:solidFill>
                  <a:srgbClr val="FFFFFF"/>
                </a:solidFill>
                <a:cs typeface="Calibri"/>
              </a:rPr>
              <a:t>. 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err="1">
                <a:solidFill>
                  <a:srgbClr val="FFFFFF"/>
                </a:solidFill>
                <a:cs typeface="Calibri"/>
              </a:rPr>
              <a:t>Constituida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en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el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2022, </a:t>
            </a:r>
            <a:r>
              <a:rPr lang="en-US" sz="2000" b="1">
                <a:solidFill>
                  <a:srgbClr val="FFFFFF"/>
                </a:solidFill>
                <a:latin typeface="Calibri Light"/>
                <a:cs typeface="Calibri Light"/>
              </a:rPr>
              <a:t>Electronic security Sánchez es </a:t>
            </a:r>
            <a:r>
              <a:rPr lang="en-US" sz="2000" b="1" err="1">
                <a:solidFill>
                  <a:srgbClr val="FFFFFF"/>
                </a:solidFill>
                <a:latin typeface="Calibri Light"/>
                <a:cs typeface="Calibri Light"/>
              </a:rPr>
              <a:t>una</a:t>
            </a:r>
            <a:r>
              <a:rPr lang="en-US" sz="2000" b="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000" b="1" err="1">
                <a:solidFill>
                  <a:srgbClr val="FFFFFF"/>
                </a:solidFill>
                <a:latin typeface="Calibri Light"/>
                <a:cs typeface="Calibri Light"/>
              </a:rPr>
              <a:t>empresa</a:t>
            </a:r>
            <a:r>
              <a:rPr lang="en-US" sz="2000" b="1">
                <a:solidFill>
                  <a:srgbClr val="FFFFFF"/>
                </a:solidFill>
                <a:latin typeface="Calibri Light"/>
                <a:cs typeface="Calibri Light"/>
              </a:rPr>
              <a:t> con </a:t>
            </a:r>
            <a:r>
              <a:rPr lang="en-US" sz="2000" b="1" err="1">
                <a:solidFill>
                  <a:srgbClr val="FFFFFF"/>
                </a:solidFill>
                <a:latin typeface="Calibri Light"/>
                <a:cs typeface="Calibri Light"/>
              </a:rPr>
              <a:t>sede</a:t>
            </a:r>
            <a:r>
              <a:rPr lang="en-US" sz="2000" b="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2000" b="1" err="1">
                <a:solidFill>
                  <a:srgbClr val="FFFFFF"/>
                </a:solidFill>
                <a:latin typeface="Calibri Light"/>
                <a:cs typeface="Calibri Light"/>
              </a:rPr>
              <a:t>en</a:t>
            </a:r>
            <a:r>
              <a:rPr lang="en-US" sz="2000" b="1">
                <a:solidFill>
                  <a:srgbClr val="FFFFFF"/>
                </a:solidFill>
                <a:latin typeface="Calibri Light"/>
                <a:cs typeface="Calibri Light"/>
              </a:rPr>
              <a:t> santo Domingo, REP.DOM. </a:t>
            </a:r>
            <a:endParaRPr lang="en-US" sz="200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  <a:latin typeface="Calibri Light"/>
                <a:cs typeface="Calibri Light"/>
              </a:rPr>
              <a:t>,</a:t>
            </a:r>
          </a:p>
          <a:p>
            <a:pPr marL="0" indent="0">
              <a:buNone/>
            </a:pPr>
            <a:br>
              <a:rPr lang="en-US" sz="2000" b="1">
                <a:latin typeface="Calibri Light"/>
                <a:cs typeface="Calibri Light"/>
              </a:rPr>
            </a:br>
            <a:br>
              <a:rPr lang="en-US" sz="2000" b="1">
                <a:latin typeface="Calibri Light"/>
                <a:cs typeface="Calibri Light"/>
              </a:rPr>
            </a:br>
            <a:endParaRPr lang="en-US" sz="200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7374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E80FC10F-9F5D-4DB7-3153-30712B29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40797"/>
            <a:ext cx="11944709" cy="681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5E3EF-9C2A-FED3-43DB-1E892E9B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MISIÓN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26D1-ED20-C420-25E0-E47A4F0B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9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Misión</a:t>
            </a:r>
            <a:endParaRPr lang="en-US" err="1">
              <a:cs typeface="Calibri" panose="020F0502020204030204"/>
            </a:endParaRPr>
          </a:p>
          <a:p>
            <a:r>
              <a:rPr lang="en-US" err="1">
                <a:ea typeface="+mn-lt"/>
                <a:cs typeface="+mn-lt"/>
              </a:rPr>
              <a:t>Ofrecemos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servicio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exclusivo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adaptado</a:t>
            </a:r>
            <a:r>
              <a:rPr lang="en-US">
                <a:ea typeface="+mn-lt"/>
                <a:cs typeface="+mn-lt"/>
              </a:rPr>
              <a:t> a las </a:t>
            </a:r>
            <a:r>
              <a:rPr lang="en-US" err="1">
                <a:ea typeface="+mn-lt"/>
                <a:cs typeface="+mn-lt"/>
              </a:rPr>
              <a:t>necesidades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cliente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10832-9107-102C-9647-7086D2D74DF1}"/>
              </a:ext>
            </a:extLst>
          </p:cNvPr>
          <p:cNvSpPr txBox="1"/>
          <p:nvPr/>
        </p:nvSpPr>
        <p:spPr>
          <a:xfrm>
            <a:off x="842513" y="3531079"/>
            <a:ext cx="994625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err="1"/>
              <a:t>Visión</a:t>
            </a:r>
            <a:endParaRPr lang="en-US" sz="4000" b="1" err="1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Ser </a:t>
            </a:r>
            <a:r>
              <a:rPr lang="en-US" sz="2800" err="1">
                <a:ea typeface="+mn-lt"/>
                <a:cs typeface="+mn-lt"/>
              </a:rPr>
              <a:t>el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proveedor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en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administración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condominios</a:t>
            </a:r>
            <a:r>
              <a:rPr lang="en-US" sz="2800">
                <a:ea typeface="+mn-lt"/>
                <a:cs typeface="+mn-lt"/>
              </a:rPr>
              <a:t> a </a:t>
            </a:r>
            <a:r>
              <a:rPr lang="en-US" sz="2800" err="1">
                <a:ea typeface="+mn-lt"/>
                <a:cs typeface="+mn-lt"/>
              </a:rPr>
              <a:t>nivel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nacional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>
              <a:cs typeface="Calibri"/>
            </a:endParaRPr>
          </a:p>
          <a:p>
            <a:pPr algn="l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01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0C41DF-DE7E-C29B-EB49-FA2BAF42A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12872-6E99-ADB1-DE30-340BF570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  <a:cs typeface="Calibri Light"/>
              </a:rPr>
              <a:t>Valores 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2F0B-D63D-6F64-8BAF-F51AB171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Calidad 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Compromiso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Integridad 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Resposabilidad 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Orientación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Trabajo en equipo</a:t>
            </a:r>
          </a:p>
          <a:p>
            <a:r>
              <a:rPr lang="en-US" sz="2400">
                <a:solidFill>
                  <a:schemeClr val="bg1"/>
                </a:solidFill>
                <a:cs typeface="Calibri"/>
              </a:rPr>
              <a:t>innovacion</a:t>
            </a:r>
          </a:p>
        </p:txBody>
      </p:sp>
    </p:spTree>
    <p:extLst>
      <p:ext uri="{BB962C8B-B14F-4D97-AF65-F5344CB8AC3E}">
        <p14:creationId xmlns:p14="http://schemas.microsoft.com/office/powerpoint/2010/main" val="35819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C0CCA6-BC7E-F114-A37C-1355F55CE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5E58E-5118-366C-E57D-108BC841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OBJETIVOS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8DC9-0203-D5AF-B000-B103EE62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  <a:cs typeface="Calibri"/>
              </a:rPr>
              <a:t>1. Desarrollar base camara de seguridad de primera categoria para nuestros clientes que facilite mejor orden de informacion y que ayude a mejorar sus operaciones.</a:t>
            </a: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  <a:cs typeface="Calibri"/>
              </a:rPr>
              <a:t>2. Instalar camara de seguridad que se adapten a las necesidades de las diferentes empresas hoteleras. </a:t>
            </a: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  <a:cs typeface="Calibri"/>
              </a:rPr>
              <a:t>3. Definir una propuesta de valor competitiva para ofrecerle a dichos mercados.</a:t>
            </a: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FFFF"/>
                </a:solidFill>
                <a:cs typeface="Calibri"/>
              </a:rPr>
              <a:t>4. Proveer soluciones a los grupos hoteleros de la republica dominicana.</a:t>
            </a:r>
          </a:p>
        </p:txBody>
      </p:sp>
    </p:spTree>
    <p:extLst>
      <p:ext uri="{BB962C8B-B14F-4D97-AF65-F5344CB8AC3E}">
        <p14:creationId xmlns:p14="http://schemas.microsoft.com/office/powerpoint/2010/main" val="2051978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F144F4-00E4-1E7B-7552-C0233824A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A30AD-83FD-EBD4-5EF5-CB1B5C63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METAS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EC3F-094D-F7E7-39A4-C24D10F63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cs typeface="Calibri" panose="020F0502020204030204"/>
              </a:rPr>
              <a:t>1. Aunmentar la seguridad de los clientes.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cs typeface="Calibri" panose="020F0502020204030204"/>
              </a:rPr>
              <a:t>2. Implementar en un 40% los avances tecnologicos en los diseños de los sistemas de base de datos de acuerdo a las exigencias del mercados. 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cs typeface="Calibri" panose="020F0502020204030204"/>
              </a:rPr>
              <a:t>3. Diseñar una estrategia publicitaria dirigida al publico meta.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cs typeface="Calibri" panose="020F0502020204030204"/>
              </a:rPr>
              <a:t>4. Contribuir con el desarrollo del pais.</a:t>
            </a:r>
          </a:p>
        </p:txBody>
      </p:sp>
    </p:spTree>
    <p:extLst>
      <p:ext uri="{BB962C8B-B14F-4D97-AF65-F5344CB8AC3E}">
        <p14:creationId xmlns:p14="http://schemas.microsoft.com/office/powerpoint/2010/main" val="142349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457F33-C779-E866-4AD8-2067ABDF9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576F0-4BAD-5645-B0D0-31297E7D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RAZÓN DE SER DE LA EMPRESA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FB68-CB84-0170-98C2-DEB8A8D6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>
                <a:solidFill>
                  <a:srgbClr val="FFFFFF"/>
                </a:solidFill>
                <a:cs typeface="Calibri"/>
              </a:rPr>
              <a:t>Base de datos interactivas. </a:t>
            </a:r>
            <a:r>
              <a:rPr lang="en-US" sz="2400" u="sng">
                <a:solidFill>
                  <a:srgbClr val="FFFFFF"/>
                </a:solidFill>
                <a:cs typeface="Calibri"/>
              </a:rPr>
              <a:t>Permite</a:t>
            </a:r>
            <a:r>
              <a:rPr lang="en-US" sz="2400">
                <a:solidFill>
                  <a:srgbClr val="FFFFFF"/>
                </a:solidFill>
                <a:cs typeface="Calibri"/>
              </a:rPr>
              <a:t> a los usarios realizar un</a:t>
            </a:r>
            <a:r>
              <a:rPr lang="en-US" sz="2400" b="1">
                <a:solidFill>
                  <a:srgbClr val="FFFFFF"/>
                </a:solidFill>
                <a:cs typeface="Calibri"/>
              </a:rPr>
              <a:t> </a:t>
            </a:r>
            <a:r>
              <a:rPr lang="en-US" sz="2400">
                <a:solidFill>
                  <a:srgbClr val="FFFFFF"/>
                </a:solidFill>
                <a:cs typeface="Calibri"/>
              </a:rPr>
              <a:t>seguimiento de los huespedes y colaboradores.</a:t>
            </a:r>
          </a:p>
          <a:p>
            <a:endParaRPr lang="en-US" sz="2400">
              <a:solidFill>
                <a:srgbClr val="FFFFFF"/>
              </a:solidFill>
              <a:cs typeface="Calibri"/>
            </a:endParaRPr>
          </a:p>
          <a:p>
            <a:r>
              <a:rPr lang="en-US" sz="2400" b="1">
                <a:solidFill>
                  <a:srgbClr val="FFFFFF"/>
                </a:solidFill>
                <a:cs typeface="Calibri"/>
              </a:rPr>
              <a:t>Ahorro del trabajo manual. </a:t>
            </a:r>
            <a:r>
              <a:rPr lang="en-US" sz="2400">
                <a:solidFill>
                  <a:srgbClr val="FFFFFF"/>
                </a:solidFill>
                <a:cs typeface="Calibri"/>
              </a:rPr>
              <a:t>Un programa que permite informe automatico, disminuyendo asi el tiempo de implentacion y evitando errores que se comentarian.</a:t>
            </a:r>
            <a:r>
              <a:rPr lang="en-US" sz="2400" b="1">
                <a:solidFill>
                  <a:srgbClr val="FFFFFF"/>
                </a:solidFill>
                <a:cs typeface="Calibri"/>
              </a:rPr>
              <a:t> </a:t>
            </a:r>
          </a:p>
          <a:p>
            <a:endParaRPr lang="en-US" sz="2400" b="1">
              <a:solidFill>
                <a:srgbClr val="FFFFFF"/>
              </a:solidFill>
              <a:cs typeface="Calibri"/>
            </a:endParaRPr>
          </a:p>
          <a:p>
            <a:r>
              <a:rPr lang="en-US" sz="2400" b="1">
                <a:solidFill>
                  <a:srgbClr val="FFFFFF"/>
                </a:solidFill>
                <a:cs typeface="Calibri"/>
              </a:rPr>
              <a:t>Mayor control en la gestion de proyectos. </a:t>
            </a:r>
            <a:r>
              <a:rPr lang="en-US" sz="2400">
                <a:solidFill>
                  <a:srgbClr val="FFFFFF"/>
                </a:solidFill>
                <a:cs typeface="Calibri"/>
              </a:rPr>
              <a:t>El tener una visualizaciones del proyecto y del estados del mismo en tiempo real y en cualquier momento, para asi permitir realizar ajustes necesarios y los procesos sigan desarrollandse sin interrupciones.</a:t>
            </a:r>
          </a:p>
        </p:txBody>
      </p:sp>
    </p:spTree>
    <p:extLst>
      <p:ext uri="{BB962C8B-B14F-4D97-AF65-F5344CB8AC3E}">
        <p14:creationId xmlns:p14="http://schemas.microsoft.com/office/powerpoint/2010/main" val="204184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BB8EDC-9268-4441-0EF4-F2192B952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1524B-90A6-BB76-D8C0-D879B269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2. P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L</a:t>
            </a:r>
            <a:r>
              <a:rPr lang="en-US" b="1">
                <a:solidFill>
                  <a:srgbClr val="FFFFFF"/>
                </a:solidFill>
                <a:cs typeface="Calibri Light"/>
              </a:rPr>
              <a:t>AN DE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6B5A-F077-C628-6AD5-994CD7D2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Los </a:t>
            </a:r>
            <a:r>
              <a:rPr lang="en-US" sz="1800" b="1" err="1">
                <a:solidFill>
                  <a:srgbClr val="FFFFFF"/>
                </a:solidFill>
                <a:ea typeface="+mn-lt"/>
                <a:cs typeface="+mn-lt"/>
              </a:rPr>
              <a:t>costos</a:t>
            </a: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rgbClr val="FFFFFF"/>
                </a:solidFill>
                <a:ea typeface="+mn-lt"/>
                <a:cs typeface="+mn-lt"/>
              </a:rPr>
              <a:t>en</a:t>
            </a: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 que </a:t>
            </a:r>
            <a:r>
              <a:rPr lang="en-US" sz="1800" b="1" err="1">
                <a:solidFill>
                  <a:srgbClr val="FFFFFF"/>
                </a:solidFill>
                <a:ea typeface="+mn-lt"/>
                <a:cs typeface="+mn-lt"/>
              </a:rPr>
              <a:t>va</a:t>
            </a: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sz="1800" b="1" err="1">
                <a:solidFill>
                  <a:srgbClr val="FFFFFF"/>
                </a:solidFill>
                <a:ea typeface="+mn-lt"/>
                <a:cs typeface="+mn-lt"/>
              </a:rPr>
              <a:t>incurrir</a:t>
            </a: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rgbClr val="FFFFFF"/>
                </a:solidFill>
                <a:ea typeface="+mn-lt"/>
                <a:cs typeface="+mn-lt"/>
              </a:rPr>
              <a:t>el</a:t>
            </a: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b="1" err="1">
                <a:solidFill>
                  <a:srgbClr val="FFFFFF"/>
                </a:solidFill>
                <a:ea typeface="+mn-lt"/>
                <a:cs typeface="+mn-lt"/>
              </a:rPr>
              <a:t>cliente</a:t>
            </a:r>
            <a:r>
              <a:rPr lang="en-US" sz="1800" b="1">
                <a:solidFill>
                  <a:srgbClr val="FFFFFF"/>
                </a:solidFill>
                <a:ea typeface="+mn-lt"/>
                <a:cs typeface="+mn-lt"/>
              </a:rPr>
              <a:t> </a:t>
            </a:r>
          </a:p>
          <a:p>
            <a:pPr>
              <a:buNone/>
            </a:pP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La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fijación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precio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basará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en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el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valor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utilizado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por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perfect investment 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los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compradores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este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en-US" sz="180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Estos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costos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serán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determinados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por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la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calidad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percibida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, la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utilidad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para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el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consumidor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, las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imágenes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creadas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mediante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publicidades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promoción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y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los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servicios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adicionales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que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acompañan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nuestro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producto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servicio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. </a:t>
            </a:r>
            <a:endParaRPr lang="en-US" sz="180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en-US" sz="180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Precio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: US$1,500.00</a:t>
            </a:r>
            <a:endParaRPr lang="en-US" sz="180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en-US" sz="180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La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licencia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de perfect investment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por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12 meses para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ordenadores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Windows o Mac.</a:t>
            </a:r>
            <a:endParaRPr lang="en-US" sz="1800">
              <a:solidFill>
                <a:srgbClr val="FFFFFF"/>
              </a:solidFill>
              <a:cs typeface="Calibri"/>
            </a:endParaRPr>
          </a:p>
          <a:p>
            <a:pPr>
              <a:buNone/>
            </a:pPr>
            <a:endParaRPr lang="en-US" sz="180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Este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precio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fijó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mediante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algunos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factores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externos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integrados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para la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fijación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del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mismo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. De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acuerdo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con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los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factores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internos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incluyen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los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objetivos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de la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mercadotecnia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los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costo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y la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organización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;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en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el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externos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influyen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el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mercado y la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demanda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 y la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oferta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b="1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117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de Office</vt:lpstr>
      <vt:lpstr>PRESENTACIÓN</vt:lpstr>
      <vt:lpstr> Electronic security Sánchez  Nos dedicamos a instalar camáras de seguridad en el hogar y empresas, para que te sientas más seguro y protegido. </vt:lpstr>
      <vt:lpstr>1- Plan de empresa.</vt:lpstr>
      <vt:lpstr>MISIÓN </vt:lpstr>
      <vt:lpstr>Valores </vt:lpstr>
      <vt:lpstr>OBJETIVOS</vt:lpstr>
      <vt:lpstr>METAS</vt:lpstr>
      <vt:lpstr>RAZÓN DE SER DE LA EMPRESA</vt:lpstr>
      <vt:lpstr>2. PLAN DE MARKETING</vt:lpstr>
      <vt:lpstr>Cuáles son las ventajas de su producto o parque el cliente debería escoger a usted. </vt:lpstr>
      <vt:lpstr>Cuáles son los beneficios especiales que tendrá el cliente por adquirir ahora.</vt:lpstr>
      <vt:lpstr>Facilidades adicionales que necesito Electronic segurity Sánchez para convencer al cliente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2022-07-09T20:26:49Z</dcterms:created>
  <dcterms:modified xsi:type="dcterms:W3CDTF">2022-08-27T00:50:58Z</dcterms:modified>
</cp:coreProperties>
</file>