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9" r:id="rId5"/>
    <p:sldId id="274" r:id="rId6"/>
    <p:sldId id="275" r:id="rId7"/>
    <p:sldId id="260" r:id="rId8"/>
    <p:sldId id="278" r:id="rId9"/>
    <p:sldId id="263" r:id="rId10"/>
    <p:sldId id="265" r:id="rId11"/>
    <p:sldId id="264" r:id="rId12"/>
    <p:sldId id="279" r:id="rId13"/>
    <p:sldId id="268" r:id="rId14"/>
    <p:sldId id="270" r:id="rId15"/>
    <p:sldId id="295" r:id="rId16"/>
    <p:sldId id="280" r:id="rId17"/>
    <p:sldId id="272" r:id="rId18"/>
    <p:sldId id="271" r:id="rId19"/>
    <p:sldId id="273" r:id="rId20"/>
    <p:sldId id="281" r:id="rId21"/>
    <p:sldId id="283" r:id="rId22"/>
    <p:sldId id="284" r:id="rId23"/>
    <p:sldId id="28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71" autoAdjust="0"/>
  </p:normalViewPr>
  <p:slideViewPr>
    <p:cSldViewPr>
      <p:cViewPr varScale="1">
        <p:scale>
          <a:sx n="68" d="100"/>
          <a:sy n="68" d="100"/>
        </p:scale>
        <p:origin x="1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D31BA-AFC2-42D7-9E6B-75504B936504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2844-FBC9-45A1-906B-D5FA456FF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允许对象在内部改变时，改变它的行为，对象看起来好像修改了它的类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B678-DDAE-41C3-A9FC-87127AB8AD1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2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允许对象在内部状态发生改变时改变它的行为，对象看起来好像修改了它的类。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缺点：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、状态模式的使用必然会增加系统类和对象的个数。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、状态模式的结构与实现都较为复杂，如果使用不当将导致程序结构和代码的混乱。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、状态模式对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开闭原则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的支持并不太好，对于可以切换状态的状态模式，增加新的状态类需要修改那些负责状态转换的源代码，否则无法切换到新增状态，而且修改某个状态类的行为也需修改对应类的源代码。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9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3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主题是血量值 观察者是战斗面板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5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9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4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缺点：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一个不同的实现都需要一个子类来实现，导致类的个数增加，使得系统更加庞大。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在抽象类实现，其他步骤在子类实现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54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可以像处理简单元素一样来处理复杂元素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将对象组合成树形结构以表示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部分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整体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的层次结构。组合模式使得用户对单个对象和组合对象的使用具有一致性。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、高层模块调用简单。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、节点自由增加。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在使用组合模式时，其叶子和树枝的声明都是实现类，而不是接口，违反了依赖倒置原则。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3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箭头一方表示被组合的类   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提供一种方法顺序访问一个聚合对象中各个元素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而又无须暴露该对象的内部表示。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  <a:t>不使用迭代模式方法会出现什么样的问题： 由容器自己实现顺序遍历，直接在容器类里直接添加顺序遍历方法。 让调用者自己实现遍历，直接暴露数据细节给外部。</a:t>
            </a:r>
          </a:p>
          <a:p>
            <a:pPr algn="l"/>
            <a:r>
              <a:rPr lang="en-US" altLang="zh-CN" b="0" i="0" dirty="0">
                <a:solidFill>
                  <a:srgbClr val="B8BFC6"/>
                </a:solidFill>
                <a:effectLst/>
                <a:latin typeface="Helvetica Neue"/>
              </a:rPr>
              <a:t>Iterator</a:t>
            </a:r>
            <a: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  <a:t>模式的优点： </a:t>
            </a:r>
            <a:r>
              <a:rPr lang="en-US" altLang="zh-CN" b="0" i="0" dirty="0">
                <a:solidFill>
                  <a:srgbClr val="B8BFC6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  <a:t>，实现功能分离，简化容器接口。让容器只实现本身的基本功能，把迭代功能委让给外部类实现，符合类的设计原则。</a:t>
            </a:r>
            <a:b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</a:br>
            <a:r>
              <a:rPr lang="en-US" altLang="zh-CN" b="0" i="0" dirty="0">
                <a:solidFill>
                  <a:srgbClr val="B8BFC6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  <a:t>，隐藏容器的实现细节。</a:t>
            </a:r>
            <a:b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</a:br>
            <a:r>
              <a:rPr lang="en-US" altLang="zh-CN" b="0" i="0" dirty="0">
                <a:solidFill>
                  <a:srgbClr val="B8BFC6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  <a:t>，为容器或其子容器提供了一个统一接口，一方面方便调用；另一方面使得调用者不必关注迭代器的实现细节。</a:t>
            </a:r>
            <a:b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</a:br>
            <a:r>
              <a:rPr lang="en-US" altLang="zh-CN" b="0" i="0" dirty="0">
                <a:solidFill>
                  <a:srgbClr val="B8BFC6"/>
                </a:solidFill>
                <a:effectLst/>
                <a:latin typeface="Helvetica Neue"/>
              </a:rPr>
              <a:t>4</a:t>
            </a:r>
            <a:r>
              <a:rPr lang="zh-CN" altLang="en-US" b="0" i="0" dirty="0">
                <a:solidFill>
                  <a:srgbClr val="B8BFC6"/>
                </a:solidFill>
                <a:effectLst/>
                <a:latin typeface="Helvetica Neue"/>
              </a:rPr>
              <a:t>，可以为容器或其子容器实现不同的迭代方法或多个迭代方法。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2844-FBC9-45A1-906B-D5FA456FF72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0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19001020609</a:t>
            </a:r>
            <a:r>
              <a:rPr lang="zh-CN" altLang="en-US" dirty="0"/>
              <a:t>吴星昊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2.Observer pattern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B980AF8-4ADB-4FF5-9FC0-9B3211AEAC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5300" y="4005064"/>
            <a:ext cx="8153400" cy="283310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403E3B-5845-4163-A3E4-BF9D0AC1D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412375"/>
            <a:ext cx="9144000" cy="25806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2.Observer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49E45-56CF-4042-8401-6F2368C5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" y="2132855"/>
            <a:ext cx="9144000" cy="4740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b="1" dirty="0">
                <a:solidFill>
                  <a:srgbClr val="C00000"/>
                </a:solidFill>
              </a:rPr>
              <a:t>Factory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Singleton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Decorate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en-US" altLang="zh-CN" sz="4400" dirty="0"/>
              <a:t> Factory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067263-A3EF-460F-93B5-0E0D9AF593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1690589"/>
            <a:ext cx="8531225" cy="4315021"/>
          </a:xfrm>
        </p:spPr>
      </p:pic>
    </p:spTree>
    <p:extLst>
      <p:ext uri="{BB962C8B-B14F-4D97-AF65-F5344CB8AC3E}">
        <p14:creationId xmlns:p14="http://schemas.microsoft.com/office/powerpoint/2010/main" val="226191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en-US" altLang="zh-CN" sz="4400" dirty="0"/>
              <a:t> Factory pattern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60448C-7553-4AD9-81D2-0D57E7F4F4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2392935"/>
            <a:ext cx="8153400" cy="291032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F353-F233-4FDD-A5DE-6AF9FBAA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en-US" altLang="zh-CN" sz="4400" dirty="0"/>
              <a:t> Factory pattern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2A66012-D3B0-479C-B932-FCA7CBCA0B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9367" y="1600200"/>
            <a:ext cx="6220216" cy="4495800"/>
          </a:xfrm>
        </p:spPr>
      </p:pic>
    </p:spTree>
    <p:extLst>
      <p:ext uri="{BB962C8B-B14F-4D97-AF65-F5344CB8AC3E}">
        <p14:creationId xmlns:p14="http://schemas.microsoft.com/office/powerpoint/2010/main" val="97629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Factory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b="1" dirty="0">
                <a:solidFill>
                  <a:srgbClr val="C00000"/>
                </a:solidFill>
              </a:rPr>
              <a:t>Singleton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Decorate pattern</a:t>
            </a:r>
          </a:p>
          <a:p>
            <a:pPr>
              <a:buFont typeface="Wingdings" pitchFamily="2" charset="2"/>
              <a:buChar char="l"/>
            </a:pPr>
            <a:endParaRPr lang="zh-CN" altLang="en-US" sz="5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en-US" altLang="zh-CN" sz="4400" dirty="0"/>
              <a:t> Singleton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/>
              <a:t>Singleton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13D4BF-C53E-4C39-B322-3987DF72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05613"/>
            <a:ext cx="4582164" cy="38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en-US" altLang="zh-CN" sz="4400" dirty="0"/>
              <a:t> Singleton pattern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D36BCEC-0307-49FC-9B2F-1D07CA67B9D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65183" y="2009518"/>
            <a:ext cx="3648584" cy="36771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en-US" altLang="zh-CN" sz="4400" dirty="0"/>
              <a:t> Singleton pattern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39FF7D-E097-444F-8E05-4C7E49DC903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2706" y="1600200"/>
            <a:ext cx="7473537" cy="4495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Factory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Singleton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Decorate pattern</a:t>
            </a:r>
          </a:p>
          <a:p>
            <a:pPr>
              <a:buFont typeface="Wingdings" pitchFamily="2" charset="2"/>
              <a:buChar char="l"/>
            </a:pPr>
            <a:endParaRPr lang="zh-CN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Factory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Singleton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500" b="1" dirty="0">
                <a:solidFill>
                  <a:srgbClr val="C00000"/>
                </a:solidFill>
              </a:rPr>
              <a:t>Decorate pattern</a:t>
            </a:r>
          </a:p>
          <a:p>
            <a:pPr>
              <a:buFont typeface="Wingdings" pitchFamily="2" charset="2"/>
              <a:buChar char="l"/>
            </a:pP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en-US" altLang="zh-CN" sz="4400" dirty="0"/>
              <a:t> Decorate pattern</a:t>
            </a:r>
            <a:r>
              <a:rPr lang="zh-CN" altLang="en-US" dirty="0">
                <a:solidFill>
                  <a:schemeClr val="tx1"/>
                </a:solidFill>
              </a:rPr>
              <a:t>装饰器模式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8F536B-C19E-4208-A54C-5CA0139BD3E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0454" y="1600200"/>
            <a:ext cx="6938042" cy="4495800"/>
          </a:xfrm>
        </p:spPr>
      </p:pic>
      <p:pic>
        <p:nvPicPr>
          <p:cNvPr id="5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87044"/>
            <a:ext cx="137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en-US" altLang="zh-CN" sz="4400" dirty="0"/>
              <a:t> Decorate pattern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E86C70-7EED-459E-A1F4-0CA12864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6" y="1484784"/>
            <a:ext cx="6782747" cy="49926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5.Iterator Pattern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AE070C-6843-461B-AEFA-7526E9B1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221"/>
            <a:ext cx="9144000" cy="4723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b="1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Factory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Singleton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Decorate pattern</a:t>
            </a:r>
          </a:p>
          <a:p>
            <a:pPr>
              <a:buFont typeface="Wingdings" pitchFamily="2" charset="2"/>
              <a:buChar char="l"/>
            </a:pPr>
            <a:endParaRPr lang="zh-CN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>
              <a:latin typeface="Comic Sans MS" pitchFamily="66" charset="0"/>
            </a:endParaRPr>
          </a:p>
          <a:p>
            <a:endParaRPr lang="zh-CN" altLang="en-US" dirty="0"/>
          </a:p>
        </p:txBody>
      </p:sp>
      <p:pic>
        <p:nvPicPr>
          <p:cNvPr id="4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527004"/>
            <a:ext cx="1377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028" y="1916832"/>
            <a:ext cx="865945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45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3423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A7484EF-210F-4908-8F05-4267B8FC09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39552" y="1700808"/>
            <a:ext cx="5797215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1.State pattern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3B96A1E-2B4E-4125-866B-8FC250DEC5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826802" y="1556792"/>
            <a:ext cx="4323365" cy="334491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79A03A-5825-4F7B-9500-8DB53281E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6792"/>
            <a:ext cx="5869881" cy="29692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5400" dirty="0"/>
              <a:t>State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b="1" dirty="0">
                <a:solidFill>
                  <a:srgbClr val="C00000"/>
                </a:solidFill>
              </a:rPr>
              <a:t>Observer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Factory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Singleton pattern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5400" dirty="0"/>
              <a:t>Decorate pattern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2.Observer pattern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Dalian </a:t>
            </a:r>
            <a:r>
              <a:rPr lang="en-US" altLang="zh-CN" sz="1600" dirty="0" err="1"/>
              <a:t>Neusoft</a:t>
            </a:r>
            <a:r>
              <a:rPr lang="en-US" altLang="zh-CN" sz="1600" dirty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643050"/>
            <a:ext cx="634401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1213</TotalTime>
  <Words>616</Words>
  <Application>Microsoft Office PowerPoint</Application>
  <PresentationFormat>全屏显示(4:3)</PresentationFormat>
  <Paragraphs>82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Helvetica Neue</vt:lpstr>
      <vt:lpstr>Calibri</vt:lpstr>
      <vt:lpstr>Comic Sans MS</vt:lpstr>
      <vt:lpstr>Tw Cen MT</vt:lpstr>
      <vt:lpstr>Wingdings</vt:lpstr>
      <vt:lpstr>Wingdings 2</vt:lpstr>
      <vt:lpstr>中性</vt:lpstr>
      <vt:lpstr>设计模式大作业</vt:lpstr>
      <vt:lpstr>Contents</vt:lpstr>
      <vt:lpstr>Contents</vt:lpstr>
      <vt:lpstr>1.State pattern</vt:lpstr>
      <vt:lpstr>1.State pattern</vt:lpstr>
      <vt:lpstr>1.State pattern</vt:lpstr>
      <vt:lpstr>1.State pattern</vt:lpstr>
      <vt:lpstr>Contents</vt:lpstr>
      <vt:lpstr>2.Observer pattern</vt:lpstr>
      <vt:lpstr>2.Observer pattern</vt:lpstr>
      <vt:lpstr>2.Observer pattern</vt:lpstr>
      <vt:lpstr>Contents</vt:lpstr>
      <vt:lpstr>3. Factory pattern</vt:lpstr>
      <vt:lpstr>3. Factory pattern</vt:lpstr>
      <vt:lpstr>3. Factory pattern</vt:lpstr>
      <vt:lpstr>Contents</vt:lpstr>
      <vt:lpstr>4. Singleton pattern</vt:lpstr>
      <vt:lpstr>4. Singleton pattern</vt:lpstr>
      <vt:lpstr>4. Singleton pattern</vt:lpstr>
      <vt:lpstr>Contents</vt:lpstr>
      <vt:lpstr>5. Decorate pattern装饰器模式</vt:lpstr>
      <vt:lpstr>5. Decorate pattern</vt:lpstr>
      <vt:lpstr>5.Iterator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吴 星昊</cp:lastModifiedBy>
  <cp:revision>69</cp:revision>
  <dcterms:created xsi:type="dcterms:W3CDTF">2017-12-12T02:29:50Z</dcterms:created>
  <dcterms:modified xsi:type="dcterms:W3CDTF">2021-08-23T11:57:48Z</dcterms:modified>
</cp:coreProperties>
</file>