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77" r:id="rId4"/>
    <p:sldId id="259" r:id="rId5"/>
    <p:sldId id="274" r:id="rId6"/>
    <p:sldId id="275" r:id="rId7"/>
    <p:sldId id="260" r:id="rId8"/>
    <p:sldId id="278" r:id="rId9"/>
    <p:sldId id="262" r:id="rId10"/>
    <p:sldId id="263" r:id="rId11"/>
    <p:sldId id="264" r:id="rId12"/>
    <p:sldId id="265" r:id="rId13"/>
    <p:sldId id="279" r:id="rId14"/>
    <p:sldId id="267" r:id="rId15"/>
    <p:sldId id="268" r:id="rId16"/>
    <p:sldId id="269" r:id="rId17"/>
    <p:sldId id="270" r:id="rId18"/>
    <p:sldId id="280" r:id="rId19"/>
    <p:sldId id="276" r:id="rId20"/>
    <p:sldId id="272" r:id="rId21"/>
    <p:sldId id="271" r:id="rId22"/>
    <p:sldId id="273" r:id="rId23"/>
    <p:sldId id="281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8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30" autoAdjust="0"/>
  </p:normalViewPr>
  <p:slideViewPr>
    <p:cSldViewPr>
      <p:cViewPr varScale="1">
        <p:scale>
          <a:sx n="64" d="100"/>
          <a:sy n="64" d="100"/>
        </p:scale>
        <p:origin x="98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D31BA-AFC2-42D7-9E6B-75504B936504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2844-FBC9-45A1-906B-D5FA456FF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允许对象在内部改变时，改变它的行为，对象看起来好像修改了它的类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B678-DDAE-41C3-A9FC-87127AB8AD1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2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设计模式大作业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19001020609</a:t>
            </a:r>
            <a:r>
              <a:rPr lang="zh-CN" altLang="en-US" dirty="0"/>
              <a:t>吴星昊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2.Observer pattern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Dalian </a:t>
            </a:r>
            <a:r>
              <a:rPr lang="en-US" altLang="zh-CN" sz="1600" dirty="0" err="1"/>
              <a:t>Neusoft</a:t>
            </a:r>
            <a:r>
              <a:rPr lang="en-US" altLang="zh-CN" sz="1600" dirty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643050"/>
            <a:ext cx="634401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2.Observer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运行效果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92896"/>
            <a:ext cx="6007357" cy="308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2.Observer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803850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b="1" dirty="0">
                <a:solidFill>
                  <a:srgbClr val="C00000"/>
                </a:solidFill>
              </a:rPr>
              <a:t>Template Method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Composite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 err="1"/>
              <a:t>Iterator</a:t>
            </a:r>
            <a:r>
              <a:rPr lang="en-US" altLang="zh-CN" sz="5400" dirty="0"/>
              <a:t> pattern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3.Template Method Pattern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Dalian </a:t>
            </a:r>
            <a:r>
              <a:rPr lang="en-US" altLang="zh-CN" sz="1600" dirty="0" err="1"/>
              <a:t>Neusoft</a:t>
            </a:r>
            <a:r>
              <a:rPr lang="en-US" altLang="zh-CN" sz="1600" dirty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7275" y="4214818"/>
            <a:ext cx="1536725" cy="22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272661" cy="222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3.Template Method Pattern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Dalian </a:t>
            </a:r>
            <a:r>
              <a:rPr lang="en-US" altLang="zh-CN" sz="1600" dirty="0" err="1"/>
              <a:t>Neusoft</a:t>
            </a:r>
            <a:r>
              <a:rPr lang="en-US" altLang="zh-CN" sz="1600" dirty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Template Method Pattern</a:t>
            </a:r>
            <a:r>
              <a:rPr lang="en-US" altLang="zh-CN" dirty="0">
                <a:ea typeface="宋体" pitchFamily="2" charset="-122"/>
              </a:rPr>
              <a:t> Class Diagram</a:t>
            </a:r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2258943"/>
            <a:ext cx="69437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91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3.Template Method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149080"/>
            <a:ext cx="434048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2"/>
            <a:ext cx="4173843" cy="2146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3.Template Method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649715" cy="490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64096" y="2564904"/>
            <a:ext cx="5292080" cy="3600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模板方法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763688" y="3861048"/>
            <a:ext cx="43204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63688" y="4149080"/>
            <a:ext cx="43204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7504" y="5661248"/>
            <a:ext cx="43204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7504" y="5949280"/>
            <a:ext cx="43204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72000" y="5813648"/>
            <a:ext cx="43204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72000" y="6309320"/>
            <a:ext cx="43204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Template Method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b="1" dirty="0">
                <a:solidFill>
                  <a:srgbClr val="C00000"/>
                </a:solidFill>
              </a:rPr>
              <a:t>Composite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 err="1"/>
              <a:t>Iterator</a:t>
            </a:r>
            <a:r>
              <a:rPr lang="en-US" altLang="zh-CN" sz="5400" dirty="0"/>
              <a:t> pattern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4.Composite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39" y="1628800"/>
            <a:ext cx="831893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MCj007881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887044"/>
            <a:ext cx="1377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Template Method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Composite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Iterator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Strategy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Adapter patten</a:t>
            </a:r>
          </a:p>
          <a:p>
            <a:pPr>
              <a:buFont typeface="Wingdings" pitchFamily="2" charset="2"/>
              <a:buChar char="l"/>
            </a:pPr>
            <a:endParaRPr lang="zh-CN" altLang="en-US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4.Composite Pattern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Composite Pattern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Dalian </a:t>
            </a:r>
            <a:r>
              <a:rPr lang="en-US" altLang="zh-CN" sz="1600" dirty="0" err="1"/>
              <a:t>Neusoft</a:t>
            </a:r>
            <a:r>
              <a:rPr lang="en-US" altLang="zh-CN" sz="1600" dirty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62" y="2204293"/>
            <a:ext cx="48291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35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4.Composite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932" y="1589162"/>
            <a:ext cx="7684468" cy="375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373216"/>
            <a:ext cx="6293275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4.Composite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66208"/>
            <a:ext cx="8388423" cy="524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Template Method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Composite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b="1" dirty="0" err="1">
                <a:solidFill>
                  <a:srgbClr val="C00000"/>
                </a:solidFill>
              </a:rPr>
              <a:t>Iterator</a:t>
            </a:r>
            <a:r>
              <a:rPr lang="en-US" altLang="zh-CN" sz="5400" b="1" dirty="0">
                <a:solidFill>
                  <a:srgbClr val="C00000"/>
                </a:solidFill>
              </a:rPr>
              <a:t> pattern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5" descr="MCj007881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887044"/>
            <a:ext cx="1377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8800"/>
            <a:ext cx="915618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628800"/>
            <a:ext cx="8892480" cy="449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96" y="1872208"/>
            <a:ext cx="8992165" cy="46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49" y="1556792"/>
            <a:ext cx="7718059" cy="515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971600" y="2204864"/>
            <a:ext cx="49685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48064" y="2780928"/>
            <a:ext cx="2376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3068960"/>
            <a:ext cx="2376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19672" y="4581128"/>
            <a:ext cx="2376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32040" y="5157192"/>
            <a:ext cx="15841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5" descr="MCj007881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887044"/>
            <a:ext cx="1377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8800"/>
            <a:ext cx="915618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975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628800"/>
            <a:ext cx="8892480" cy="449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581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b="1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Template Method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Composite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 err="1"/>
              <a:t>Iterator</a:t>
            </a:r>
            <a:r>
              <a:rPr lang="en-US" altLang="zh-CN" sz="5400" dirty="0"/>
              <a:t> pattern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96" y="1872208"/>
            <a:ext cx="8992165" cy="46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8692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49" y="1556792"/>
            <a:ext cx="7718059" cy="515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971600" y="2204864"/>
            <a:ext cx="49685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48064" y="2780928"/>
            <a:ext cx="2376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3068960"/>
            <a:ext cx="2376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19672" y="4581128"/>
            <a:ext cx="2376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32040" y="5157192"/>
            <a:ext cx="15841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8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5" descr="MCj007881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887044"/>
            <a:ext cx="1377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8800"/>
            <a:ext cx="915618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498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628800"/>
            <a:ext cx="8892480" cy="449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7267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96" y="1872208"/>
            <a:ext cx="8992165" cy="46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7558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49" y="1556792"/>
            <a:ext cx="7718059" cy="515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971600" y="2204864"/>
            <a:ext cx="49685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48064" y="2780928"/>
            <a:ext cx="2376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48064" y="3068960"/>
            <a:ext cx="2376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19672" y="4581128"/>
            <a:ext cx="2376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32040" y="5157192"/>
            <a:ext cx="15841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59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</a:rPr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</a:rPr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</a:rPr>
              <a:t>Template Method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</a:rPr>
              <a:t>Composite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 err="1">
                <a:solidFill>
                  <a:schemeClr val="bg1">
                    <a:lumMod val="50000"/>
                  </a:schemeClr>
                </a:solidFill>
              </a:rPr>
              <a:t>Iterator</a:t>
            </a:r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</a:rPr>
              <a:t> pattern</a:t>
            </a:r>
            <a:endParaRPr lang="zh-CN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1.State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>
              <a:latin typeface="Comic Sans MS" pitchFamily="66" charset="0"/>
            </a:endParaRPr>
          </a:p>
          <a:p>
            <a:endParaRPr lang="zh-CN" altLang="en-US" dirty="0"/>
          </a:p>
        </p:txBody>
      </p:sp>
      <p:pic>
        <p:nvPicPr>
          <p:cNvPr id="4" name="Picture 5" descr="MCj007881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527004"/>
            <a:ext cx="1377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028" y="1916832"/>
            <a:ext cx="865945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045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1.State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3423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1.State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1.State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b="1" dirty="0">
                <a:solidFill>
                  <a:srgbClr val="C00000"/>
                </a:solidFill>
              </a:rPr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Template Method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Composite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 err="1"/>
              <a:t>Iterator</a:t>
            </a:r>
            <a:r>
              <a:rPr lang="en-US" altLang="zh-CN" sz="5400" dirty="0"/>
              <a:t> pattern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2.Observer pattern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Dalian </a:t>
            </a:r>
            <a:r>
              <a:rPr lang="en-US" altLang="zh-CN" sz="1600" dirty="0" err="1"/>
              <a:t>Neusoft</a:t>
            </a:r>
            <a:r>
              <a:rPr lang="en-US" altLang="zh-CN" sz="1600" dirty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7275" y="4214818"/>
            <a:ext cx="1536725" cy="22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857364"/>
            <a:ext cx="851508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677</TotalTime>
  <Words>278</Words>
  <Application>Microsoft Office PowerPoint</Application>
  <PresentationFormat>全屏显示(4:3)</PresentationFormat>
  <Paragraphs>85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Calibri</vt:lpstr>
      <vt:lpstr>Comic Sans MS</vt:lpstr>
      <vt:lpstr>Tw Cen MT</vt:lpstr>
      <vt:lpstr>Wingdings</vt:lpstr>
      <vt:lpstr>Wingdings 2</vt:lpstr>
      <vt:lpstr>中性</vt:lpstr>
      <vt:lpstr>设计模式大作业</vt:lpstr>
      <vt:lpstr>Contents</vt:lpstr>
      <vt:lpstr>Contents</vt:lpstr>
      <vt:lpstr>1.State pattern</vt:lpstr>
      <vt:lpstr>1.State pattern</vt:lpstr>
      <vt:lpstr>1.State pattern</vt:lpstr>
      <vt:lpstr>1.State pattern</vt:lpstr>
      <vt:lpstr>Contents</vt:lpstr>
      <vt:lpstr>2.Observer pattern</vt:lpstr>
      <vt:lpstr>2.Observer pattern</vt:lpstr>
      <vt:lpstr>2.Observer pattern</vt:lpstr>
      <vt:lpstr>2.Observer pattern</vt:lpstr>
      <vt:lpstr>Contents</vt:lpstr>
      <vt:lpstr>3.Template Method Pattern</vt:lpstr>
      <vt:lpstr>3.Template Method Pattern</vt:lpstr>
      <vt:lpstr>3.Template Method Pattern</vt:lpstr>
      <vt:lpstr>3.Template Method Pattern</vt:lpstr>
      <vt:lpstr>Contents</vt:lpstr>
      <vt:lpstr>4.Composite Pattern</vt:lpstr>
      <vt:lpstr>4.Composite Pattern</vt:lpstr>
      <vt:lpstr>4.Composite Pattern</vt:lpstr>
      <vt:lpstr>4.Composite Pattern</vt:lpstr>
      <vt:lpstr>Contents</vt:lpstr>
      <vt:lpstr>5.Iterator Pattern</vt:lpstr>
      <vt:lpstr>5.Iterator Pattern</vt:lpstr>
      <vt:lpstr>5.Iterator Pattern</vt:lpstr>
      <vt:lpstr>5.Iterator Pattern</vt:lpstr>
      <vt:lpstr>5.Iterator Pattern</vt:lpstr>
      <vt:lpstr>5.Iterator Pattern</vt:lpstr>
      <vt:lpstr>5.Iterator Pattern</vt:lpstr>
      <vt:lpstr>5.Iterator Pattern</vt:lpstr>
      <vt:lpstr>5.Iterator Pattern</vt:lpstr>
      <vt:lpstr>5.Iterator Pattern</vt:lpstr>
      <vt:lpstr>5.Iterator Pattern</vt:lpstr>
      <vt:lpstr>5.Iterator Pattern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吴 星昊</cp:lastModifiedBy>
  <cp:revision>51</cp:revision>
  <dcterms:created xsi:type="dcterms:W3CDTF">2017-12-12T02:29:50Z</dcterms:created>
  <dcterms:modified xsi:type="dcterms:W3CDTF">2021-06-16T11:47:51Z</dcterms:modified>
</cp:coreProperties>
</file>