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handoutMasterIdLst>
    <p:handoutMasterId r:id="rId35"/>
  </p:handoutMasterIdLst>
  <p:sldIdLst>
    <p:sldId id="607" r:id="rId5"/>
    <p:sldId id="316" r:id="rId6"/>
    <p:sldId id="584" r:id="rId7"/>
    <p:sldId id="614" r:id="rId8"/>
    <p:sldId id="608" r:id="rId9"/>
    <p:sldId id="587" r:id="rId10"/>
    <p:sldId id="586" r:id="rId11"/>
    <p:sldId id="609" r:id="rId12"/>
    <p:sldId id="613" r:id="rId13"/>
    <p:sldId id="610" r:id="rId14"/>
    <p:sldId id="611" r:id="rId15"/>
    <p:sldId id="612"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F8F4F-E514-43F0-854D-4EF83E005D62}" v="108" dt="2022-10-06T03:50:50.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hi Mall" userId="6e8a2df2-4b47-49d9-80d1-87e093c7e642" providerId="ADAL" clId="{17CF8F4F-E514-43F0-854D-4EF83E005D62}"/>
    <pc:docChg chg="undo custSel addSld delSld modSld">
      <pc:chgData name="Shachi Mall" userId="6e8a2df2-4b47-49d9-80d1-87e093c7e642" providerId="ADAL" clId="{17CF8F4F-E514-43F0-854D-4EF83E005D62}" dt="2022-10-06T03:52:14.760" v="405" actId="207"/>
      <pc:docMkLst>
        <pc:docMk/>
      </pc:docMkLst>
      <pc:sldChg chg="modSp">
        <pc:chgData name="Shachi Mall" userId="6e8a2df2-4b47-49d9-80d1-87e093c7e642" providerId="ADAL" clId="{17CF8F4F-E514-43F0-854D-4EF83E005D62}" dt="2022-10-05T08:55:48.478" v="85"/>
        <pc:sldMkLst>
          <pc:docMk/>
          <pc:sldMk cId="233941199" sldId="316"/>
        </pc:sldMkLst>
        <pc:graphicFrameChg chg="mod">
          <ac:chgData name="Shachi Mall" userId="6e8a2df2-4b47-49d9-80d1-87e093c7e642" providerId="ADAL" clId="{17CF8F4F-E514-43F0-854D-4EF83E005D62}" dt="2022-10-05T08:55:48.478" v="85"/>
          <ac:graphicFrameMkLst>
            <pc:docMk/>
            <pc:sldMk cId="233941199" sldId="316"/>
            <ac:graphicFrameMk id="2052" creationId="{E45034FC-3EF5-B6B7-D882-9BAF5E077C30}"/>
          </ac:graphicFrameMkLst>
        </pc:graphicFrameChg>
      </pc:sldChg>
      <pc:sldChg chg="del">
        <pc:chgData name="Shachi Mall" userId="6e8a2df2-4b47-49d9-80d1-87e093c7e642" providerId="ADAL" clId="{17CF8F4F-E514-43F0-854D-4EF83E005D62}" dt="2022-10-05T08:56:16.342" v="86" actId="2696"/>
        <pc:sldMkLst>
          <pc:docMk/>
          <pc:sldMk cId="270808741" sldId="330"/>
        </pc:sldMkLst>
      </pc:sldChg>
      <pc:sldChg chg="modSp mod">
        <pc:chgData name="Shachi Mall" userId="6e8a2df2-4b47-49d9-80d1-87e093c7e642" providerId="ADAL" clId="{17CF8F4F-E514-43F0-854D-4EF83E005D62}" dt="2022-10-05T11:21:12.887" v="306" actId="20577"/>
        <pc:sldMkLst>
          <pc:docMk/>
          <pc:sldMk cId="679062198" sldId="336"/>
        </pc:sldMkLst>
        <pc:spChg chg="mod">
          <ac:chgData name="Shachi Mall" userId="6e8a2df2-4b47-49d9-80d1-87e093c7e642" providerId="ADAL" clId="{17CF8F4F-E514-43F0-854D-4EF83E005D62}" dt="2022-10-05T11:21:12.887" v="306" actId="20577"/>
          <ac:spMkLst>
            <pc:docMk/>
            <pc:sldMk cId="679062198" sldId="336"/>
            <ac:spMk id="8" creationId="{E0BE5AE7-0A6C-4369-BD8C-2F815E4F3E2F}"/>
          </ac:spMkLst>
        </pc:spChg>
      </pc:sldChg>
      <pc:sldChg chg="del">
        <pc:chgData name="Shachi Mall" userId="6e8a2df2-4b47-49d9-80d1-87e093c7e642" providerId="ADAL" clId="{17CF8F4F-E514-43F0-854D-4EF83E005D62}" dt="2022-10-05T08:56:16.342" v="86" actId="2696"/>
        <pc:sldMkLst>
          <pc:docMk/>
          <pc:sldMk cId="1031335456" sldId="337"/>
        </pc:sldMkLst>
      </pc:sldChg>
      <pc:sldChg chg="del">
        <pc:chgData name="Shachi Mall" userId="6e8a2df2-4b47-49d9-80d1-87e093c7e642" providerId="ADAL" clId="{17CF8F4F-E514-43F0-854D-4EF83E005D62}" dt="2022-10-05T08:56:16.342" v="86" actId="2696"/>
        <pc:sldMkLst>
          <pc:docMk/>
          <pc:sldMk cId="2091794123" sldId="338"/>
        </pc:sldMkLst>
      </pc:sldChg>
      <pc:sldChg chg="del">
        <pc:chgData name="Shachi Mall" userId="6e8a2df2-4b47-49d9-80d1-87e093c7e642" providerId="ADAL" clId="{17CF8F4F-E514-43F0-854D-4EF83E005D62}" dt="2022-10-05T08:56:16.342" v="86" actId="2696"/>
        <pc:sldMkLst>
          <pc:docMk/>
          <pc:sldMk cId="3638064573" sldId="339"/>
        </pc:sldMkLst>
      </pc:sldChg>
      <pc:sldChg chg="del">
        <pc:chgData name="Shachi Mall" userId="6e8a2df2-4b47-49d9-80d1-87e093c7e642" providerId="ADAL" clId="{17CF8F4F-E514-43F0-854D-4EF83E005D62}" dt="2022-10-05T08:56:16.342" v="86" actId="2696"/>
        <pc:sldMkLst>
          <pc:docMk/>
          <pc:sldMk cId="2038562758" sldId="340"/>
        </pc:sldMkLst>
      </pc:sldChg>
      <pc:sldChg chg="del">
        <pc:chgData name="Shachi Mall" userId="6e8a2df2-4b47-49d9-80d1-87e093c7e642" providerId="ADAL" clId="{17CF8F4F-E514-43F0-854D-4EF83E005D62}" dt="2022-10-05T08:56:16.342" v="86" actId="2696"/>
        <pc:sldMkLst>
          <pc:docMk/>
          <pc:sldMk cId="3118358612" sldId="569"/>
        </pc:sldMkLst>
      </pc:sldChg>
      <pc:sldChg chg="del">
        <pc:chgData name="Shachi Mall" userId="6e8a2df2-4b47-49d9-80d1-87e093c7e642" providerId="ADAL" clId="{17CF8F4F-E514-43F0-854D-4EF83E005D62}" dt="2022-10-05T08:56:16.342" v="86" actId="2696"/>
        <pc:sldMkLst>
          <pc:docMk/>
          <pc:sldMk cId="3997057041" sldId="570"/>
        </pc:sldMkLst>
      </pc:sldChg>
      <pc:sldChg chg="del">
        <pc:chgData name="Shachi Mall" userId="6e8a2df2-4b47-49d9-80d1-87e093c7e642" providerId="ADAL" clId="{17CF8F4F-E514-43F0-854D-4EF83E005D62}" dt="2022-10-05T08:56:16.342" v="86" actId="2696"/>
        <pc:sldMkLst>
          <pc:docMk/>
          <pc:sldMk cId="265353052" sldId="572"/>
        </pc:sldMkLst>
      </pc:sldChg>
      <pc:sldChg chg="del">
        <pc:chgData name="Shachi Mall" userId="6e8a2df2-4b47-49d9-80d1-87e093c7e642" providerId="ADAL" clId="{17CF8F4F-E514-43F0-854D-4EF83E005D62}" dt="2022-10-05T08:56:16.342" v="86" actId="2696"/>
        <pc:sldMkLst>
          <pc:docMk/>
          <pc:sldMk cId="1852923749" sldId="573"/>
        </pc:sldMkLst>
      </pc:sldChg>
      <pc:sldChg chg="del">
        <pc:chgData name="Shachi Mall" userId="6e8a2df2-4b47-49d9-80d1-87e093c7e642" providerId="ADAL" clId="{17CF8F4F-E514-43F0-854D-4EF83E005D62}" dt="2022-10-05T08:56:16.342" v="86" actId="2696"/>
        <pc:sldMkLst>
          <pc:docMk/>
          <pc:sldMk cId="2366170954" sldId="574"/>
        </pc:sldMkLst>
      </pc:sldChg>
      <pc:sldChg chg="del">
        <pc:chgData name="Shachi Mall" userId="6e8a2df2-4b47-49d9-80d1-87e093c7e642" providerId="ADAL" clId="{17CF8F4F-E514-43F0-854D-4EF83E005D62}" dt="2022-10-05T08:56:16.342" v="86" actId="2696"/>
        <pc:sldMkLst>
          <pc:docMk/>
          <pc:sldMk cId="2875793276" sldId="575"/>
        </pc:sldMkLst>
      </pc:sldChg>
      <pc:sldChg chg="del">
        <pc:chgData name="Shachi Mall" userId="6e8a2df2-4b47-49d9-80d1-87e093c7e642" providerId="ADAL" clId="{17CF8F4F-E514-43F0-854D-4EF83E005D62}" dt="2022-10-05T08:56:16.342" v="86" actId="2696"/>
        <pc:sldMkLst>
          <pc:docMk/>
          <pc:sldMk cId="1246492317" sldId="576"/>
        </pc:sldMkLst>
      </pc:sldChg>
      <pc:sldChg chg="del">
        <pc:chgData name="Shachi Mall" userId="6e8a2df2-4b47-49d9-80d1-87e093c7e642" providerId="ADAL" clId="{17CF8F4F-E514-43F0-854D-4EF83E005D62}" dt="2022-10-05T08:56:16.342" v="86" actId="2696"/>
        <pc:sldMkLst>
          <pc:docMk/>
          <pc:sldMk cId="2161825065" sldId="577"/>
        </pc:sldMkLst>
      </pc:sldChg>
      <pc:sldChg chg="del">
        <pc:chgData name="Shachi Mall" userId="6e8a2df2-4b47-49d9-80d1-87e093c7e642" providerId="ADAL" clId="{17CF8F4F-E514-43F0-854D-4EF83E005D62}" dt="2022-10-05T08:56:16.342" v="86" actId="2696"/>
        <pc:sldMkLst>
          <pc:docMk/>
          <pc:sldMk cId="3912334185" sldId="578"/>
        </pc:sldMkLst>
      </pc:sldChg>
      <pc:sldChg chg="del">
        <pc:chgData name="Shachi Mall" userId="6e8a2df2-4b47-49d9-80d1-87e093c7e642" providerId="ADAL" clId="{17CF8F4F-E514-43F0-854D-4EF83E005D62}" dt="2022-10-05T08:56:16.342" v="86" actId="2696"/>
        <pc:sldMkLst>
          <pc:docMk/>
          <pc:sldMk cId="4016230143" sldId="579"/>
        </pc:sldMkLst>
      </pc:sldChg>
      <pc:sldChg chg="del">
        <pc:chgData name="Shachi Mall" userId="6e8a2df2-4b47-49d9-80d1-87e093c7e642" providerId="ADAL" clId="{17CF8F4F-E514-43F0-854D-4EF83E005D62}" dt="2022-10-05T08:56:16.342" v="86" actId="2696"/>
        <pc:sldMkLst>
          <pc:docMk/>
          <pc:sldMk cId="2999677465" sldId="580"/>
        </pc:sldMkLst>
      </pc:sldChg>
      <pc:sldChg chg="del">
        <pc:chgData name="Shachi Mall" userId="6e8a2df2-4b47-49d9-80d1-87e093c7e642" providerId="ADAL" clId="{17CF8F4F-E514-43F0-854D-4EF83E005D62}" dt="2022-10-05T08:56:16.342" v="86" actId="2696"/>
        <pc:sldMkLst>
          <pc:docMk/>
          <pc:sldMk cId="688167547" sldId="581"/>
        </pc:sldMkLst>
      </pc:sldChg>
      <pc:sldChg chg="del">
        <pc:chgData name="Shachi Mall" userId="6e8a2df2-4b47-49d9-80d1-87e093c7e642" providerId="ADAL" clId="{17CF8F4F-E514-43F0-854D-4EF83E005D62}" dt="2022-10-05T08:56:16.342" v="86" actId="2696"/>
        <pc:sldMkLst>
          <pc:docMk/>
          <pc:sldMk cId="3339108724" sldId="582"/>
        </pc:sldMkLst>
      </pc:sldChg>
      <pc:sldChg chg="del">
        <pc:chgData name="Shachi Mall" userId="6e8a2df2-4b47-49d9-80d1-87e093c7e642" providerId="ADAL" clId="{17CF8F4F-E514-43F0-854D-4EF83E005D62}" dt="2022-10-05T08:56:16.342" v="86" actId="2696"/>
        <pc:sldMkLst>
          <pc:docMk/>
          <pc:sldMk cId="796049297" sldId="583"/>
        </pc:sldMkLst>
      </pc:sldChg>
      <pc:sldChg chg="modSp del mod">
        <pc:chgData name="Shachi Mall" userId="6e8a2df2-4b47-49d9-80d1-87e093c7e642" providerId="ADAL" clId="{17CF8F4F-E514-43F0-854D-4EF83E005D62}" dt="2022-10-05T09:12:53.512" v="142" actId="2696"/>
        <pc:sldMkLst>
          <pc:docMk/>
          <pc:sldMk cId="593724139" sldId="585"/>
        </pc:sldMkLst>
        <pc:spChg chg="mod">
          <ac:chgData name="Shachi Mall" userId="6e8a2df2-4b47-49d9-80d1-87e093c7e642" providerId="ADAL" clId="{17CF8F4F-E514-43F0-854D-4EF83E005D62}" dt="2022-10-05T08:56:55.940" v="93" actId="14100"/>
          <ac:spMkLst>
            <pc:docMk/>
            <pc:sldMk cId="593724139" sldId="585"/>
            <ac:spMk id="2" creationId="{630AD104-AC93-437B-96F4-1DAFC5788489}"/>
          </ac:spMkLst>
        </pc:spChg>
        <pc:picChg chg="mod">
          <ac:chgData name="Shachi Mall" userId="6e8a2df2-4b47-49d9-80d1-87e093c7e642" providerId="ADAL" clId="{17CF8F4F-E514-43F0-854D-4EF83E005D62}" dt="2022-10-05T08:57:04.980" v="95" actId="14100"/>
          <ac:picMkLst>
            <pc:docMk/>
            <pc:sldMk cId="593724139" sldId="585"/>
            <ac:picMk id="6" creationId="{862A305C-3395-4ED7-8E97-6FC09848CA66}"/>
          </ac:picMkLst>
        </pc:picChg>
      </pc:sldChg>
      <pc:sldChg chg="modSp mod">
        <pc:chgData name="Shachi Mall" userId="6e8a2df2-4b47-49d9-80d1-87e093c7e642" providerId="ADAL" clId="{17CF8F4F-E514-43F0-854D-4EF83E005D62}" dt="2022-10-05T09:16:48.276" v="158" actId="255"/>
        <pc:sldMkLst>
          <pc:docMk/>
          <pc:sldMk cId="109412802" sldId="586"/>
        </pc:sldMkLst>
        <pc:spChg chg="mod">
          <ac:chgData name="Shachi Mall" userId="6e8a2df2-4b47-49d9-80d1-87e093c7e642" providerId="ADAL" clId="{17CF8F4F-E514-43F0-854D-4EF83E005D62}" dt="2022-10-05T09:16:48.276" v="158" actId="255"/>
          <ac:spMkLst>
            <pc:docMk/>
            <pc:sldMk cId="109412802" sldId="586"/>
            <ac:spMk id="7" creationId="{1DC841B2-43EF-4B34-B240-094710CF3DDF}"/>
          </ac:spMkLst>
        </pc:spChg>
        <pc:picChg chg="mod">
          <ac:chgData name="Shachi Mall" userId="6e8a2df2-4b47-49d9-80d1-87e093c7e642" providerId="ADAL" clId="{17CF8F4F-E514-43F0-854D-4EF83E005D62}" dt="2022-10-05T09:15:27.047" v="157" actId="14100"/>
          <ac:picMkLst>
            <pc:docMk/>
            <pc:sldMk cId="109412802" sldId="586"/>
            <ac:picMk id="8" creationId="{958A3659-FF5B-4518-8D81-D2A44461ECB8}"/>
          </ac:picMkLst>
        </pc:picChg>
      </pc:sldChg>
      <pc:sldChg chg="modSp add mod">
        <pc:chgData name="Shachi Mall" userId="6e8a2df2-4b47-49d9-80d1-87e093c7e642" providerId="ADAL" clId="{17CF8F4F-E514-43F0-854D-4EF83E005D62}" dt="2022-10-05T14:02:18.084" v="316" actId="14100"/>
        <pc:sldMkLst>
          <pc:docMk/>
          <pc:sldMk cId="1203024465" sldId="587"/>
        </pc:sldMkLst>
        <pc:spChg chg="mod">
          <ac:chgData name="Shachi Mall" userId="6e8a2df2-4b47-49d9-80d1-87e093c7e642" providerId="ADAL" clId="{17CF8F4F-E514-43F0-854D-4EF83E005D62}" dt="2022-10-05T14:02:18.084" v="316" actId="14100"/>
          <ac:spMkLst>
            <pc:docMk/>
            <pc:sldMk cId="1203024465" sldId="587"/>
            <ac:spMk id="7" creationId="{B4D14A32-30D5-48B1-85FB-3220ABF49C7E}"/>
          </ac:spMkLst>
        </pc:spChg>
      </pc:sldChg>
      <pc:sldChg chg="del">
        <pc:chgData name="Shachi Mall" userId="6e8a2df2-4b47-49d9-80d1-87e093c7e642" providerId="ADAL" clId="{17CF8F4F-E514-43F0-854D-4EF83E005D62}" dt="2022-10-05T09:20:36.967" v="200" actId="2696"/>
        <pc:sldMkLst>
          <pc:docMk/>
          <pc:sldMk cId="1299208149" sldId="587"/>
        </pc:sldMkLst>
      </pc:sldChg>
      <pc:sldChg chg="del">
        <pc:chgData name="Shachi Mall" userId="6e8a2df2-4b47-49d9-80d1-87e093c7e642" providerId="ADAL" clId="{17CF8F4F-E514-43F0-854D-4EF83E005D62}" dt="2022-10-05T09:39:08.694" v="215" actId="2696"/>
        <pc:sldMkLst>
          <pc:docMk/>
          <pc:sldMk cId="255569742" sldId="588"/>
        </pc:sldMkLst>
      </pc:sldChg>
      <pc:sldChg chg="add del">
        <pc:chgData name="Shachi Mall" userId="6e8a2df2-4b47-49d9-80d1-87e093c7e642" providerId="ADAL" clId="{17CF8F4F-E514-43F0-854D-4EF83E005D62}" dt="2022-10-05T11:09:35.974" v="216" actId="2696"/>
        <pc:sldMkLst>
          <pc:docMk/>
          <pc:sldMk cId="3118261480" sldId="589"/>
        </pc:sldMkLst>
      </pc:sldChg>
      <pc:sldChg chg="del">
        <pc:chgData name="Shachi Mall" userId="6e8a2df2-4b47-49d9-80d1-87e093c7e642" providerId="ADAL" clId="{17CF8F4F-E514-43F0-854D-4EF83E005D62}" dt="2022-10-05T11:09:42.173" v="217" actId="2696"/>
        <pc:sldMkLst>
          <pc:docMk/>
          <pc:sldMk cId="2860507760" sldId="590"/>
        </pc:sldMkLst>
      </pc:sldChg>
      <pc:sldChg chg="modSp mod">
        <pc:chgData name="Shachi Mall" userId="6e8a2df2-4b47-49d9-80d1-87e093c7e642" providerId="ADAL" clId="{17CF8F4F-E514-43F0-854D-4EF83E005D62}" dt="2022-10-05T11:18:47.478" v="263" actId="5793"/>
        <pc:sldMkLst>
          <pc:docMk/>
          <pc:sldMk cId="1368010544" sldId="595"/>
        </pc:sldMkLst>
        <pc:spChg chg="mod">
          <ac:chgData name="Shachi Mall" userId="6e8a2df2-4b47-49d9-80d1-87e093c7e642" providerId="ADAL" clId="{17CF8F4F-E514-43F0-854D-4EF83E005D62}" dt="2022-10-05T11:18:47.478" v="263" actId="5793"/>
          <ac:spMkLst>
            <pc:docMk/>
            <pc:sldMk cId="1368010544" sldId="595"/>
            <ac:spMk id="6" creationId="{8EB8F33E-423A-4631-A1AB-16D6661937BB}"/>
          </ac:spMkLst>
        </pc:spChg>
      </pc:sldChg>
      <pc:sldChg chg="modSp mod">
        <pc:chgData name="Shachi Mall" userId="6e8a2df2-4b47-49d9-80d1-87e093c7e642" providerId="ADAL" clId="{17CF8F4F-E514-43F0-854D-4EF83E005D62}" dt="2022-10-05T11:18:38.572" v="261" actId="5793"/>
        <pc:sldMkLst>
          <pc:docMk/>
          <pc:sldMk cId="2560836987" sldId="596"/>
        </pc:sldMkLst>
        <pc:spChg chg="mod">
          <ac:chgData name="Shachi Mall" userId="6e8a2df2-4b47-49d9-80d1-87e093c7e642" providerId="ADAL" clId="{17CF8F4F-E514-43F0-854D-4EF83E005D62}" dt="2022-10-05T11:18:38.572" v="261" actId="5793"/>
          <ac:spMkLst>
            <pc:docMk/>
            <pc:sldMk cId="2560836987" sldId="596"/>
            <ac:spMk id="6" creationId="{FDA152D1-2D63-47BE-8829-CF6169659C91}"/>
          </ac:spMkLst>
        </pc:spChg>
      </pc:sldChg>
      <pc:sldChg chg="delSp modSp mod">
        <pc:chgData name="Shachi Mall" userId="6e8a2df2-4b47-49d9-80d1-87e093c7e642" providerId="ADAL" clId="{17CF8F4F-E514-43F0-854D-4EF83E005D62}" dt="2022-10-05T13:52:26.899" v="308" actId="21"/>
        <pc:sldMkLst>
          <pc:docMk/>
          <pc:sldMk cId="400211461" sldId="607"/>
        </pc:sldMkLst>
        <pc:spChg chg="mod">
          <ac:chgData name="Shachi Mall" userId="6e8a2df2-4b47-49d9-80d1-87e093c7e642" providerId="ADAL" clId="{17CF8F4F-E514-43F0-854D-4EF83E005D62}" dt="2022-10-05T08:50:52.165" v="15" actId="20577"/>
          <ac:spMkLst>
            <pc:docMk/>
            <pc:sldMk cId="400211461" sldId="607"/>
            <ac:spMk id="2" creationId="{0CBB50EE-9867-44D3-83C3-3A17CBC50BB9}"/>
          </ac:spMkLst>
        </pc:spChg>
        <pc:spChg chg="del mod">
          <ac:chgData name="Shachi Mall" userId="6e8a2df2-4b47-49d9-80d1-87e093c7e642" providerId="ADAL" clId="{17CF8F4F-E514-43F0-854D-4EF83E005D62}" dt="2022-10-05T13:52:26.899" v="308" actId="21"/>
          <ac:spMkLst>
            <pc:docMk/>
            <pc:sldMk cId="400211461" sldId="607"/>
            <ac:spMk id="7" creationId="{8442E808-7810-4F4A-A4A2-998D9C2674D4}"/>
          </ac:spMkLst>
        </pc:spChg>
      </pc:sldChg>
      <pc:sldChg chg="addSp delSp modSp new mod modClrScheme chgLayout">
        <pc:chgData name="Shachi Mall" userId="6e8a2df2-4b47-49d9-80d1-87e093c7e642" providerId="ADAL" clId="{17CF8F4F-E514-43F0-854D-4EF83E005D62}" dt="2022-10-05T09:12:22.723" v="141" actId="14100"/>
        <pc:sldMkLst>
          <pc:docMk/>
          <pc:sldMk cId="4218374447" sldId="608"/>
        </pc:sldMkLst>
        <pc:spChg chg="del mod ord">
          <ac:chgData name="Shachi Mall" userId="6e8a2df2-4b47-49d9-80d1-87e093c7e642" providerId="ADAL" clId="{17CF8F4F-E514-43F0-854D-4EF83E005D62}" dt="2022-10-05T09:03:03.762" v="97" actId="700"/>
          <ac:spMkLst>
            <pc:docMk/>
            <pc:sldMk cId="4218374447" sldId="608"/>
            <ac:spMk id="2" creationId="{CA1D4FA7-516C-A981-79B8-3877A6E9B31B}"/>
          </ac:spMkLst>
        </pc:spChg>
        <pc:spChg chg="mod ord">
          <ac:chgData name="Shachi Mall" userId="6e8a2df2-4b47-49d9-80d1-87e093c7e642" providerId="ADAL" clId="{17CF8F4F-E514-43F0-854D-4EF83E005D62}" dt="2022-10-05T09:04:20.739" v="101" actId="700"/>
          <ac:spMkLst>
            <pc:docMk/>
            <pc:sldMk cId="4218374447" sldId="608"/>
            <ac:spMk id="3" creationId="{1DF95EDA-8196-6ACC-8D63-189B8571F728}"/>
          </ac:spMkLst>
        </pc:spChg>
        <pc:spChg chg="mod ord">
          <ac:chgData name="Shachi Mall" userId="6e8a2df2-4b47-49d9-80d1-87e093c7e642" providerId="ADAL" clId="{17CF8F4F-E514-43F0-854D-4EF83E005D62}" dt="2022-10-05T09:04:20.739" v="101" actId="700"/>
          <ac:spMkLst>
            <pc:docMk/>
            <pc:sldMk cId="4218374447" sldId="608"/>
            <ac:spMk id="4" creationId="{3456C8CB-DC4F-E6EC-4D26-086EF5193718}"/>
          </ac:spMkLst>
        </pc:spChg>
        <pc:spChg chg="mod ord">
          <ac:chgData name="Shachi Mall" userId="6e8a2df2-4b47-49d9-80d1-87e093c7e642" providerId="ADAL" clId="{17CF8F4F-E514-43F0-854D-4EF83E005D62}" dt="2022-10-05T09:04:20.739" v="101" actId="700"/>
          <ac:spMkLst>
            <pc:docMk/>
            <pc:sldMk cId="4218374447" sldId="608"/>
            <ac:spMk id="5" creationId="{43061A5C-AC05-23EE-1E03-D77DFFC5B346}"/>
          </ac:spMkLst>
        </pc:spChg>
        <pc:spChg chg="add del mod ord">
          <ac:chgData name="Shachi Mall" userId="6e8a2df2-4b47-49d9-80d1-87e093c7e642" providerId="ADAL" clId="{17CF8F4F-E514-43F0-854D-4EF83E005D62}" dt="2022-10-05T09:03:10.180" v="98"/>
          <ac:spMkLst>
            <pc:docMk/>
            <pc:sldMk cId="4218374447" sldId="608"/>
            <ac:spMk id="6" creationId="{1A991068-BBCA-9946-870C-D658D8461402}"/>
          </ac:spMkLst>
        </pc:spChg>
        <pc:spChg chg="add del mod">
          <ac:chgData name="Shachi Mall" userId="6e8a2df2-4b47-49d9-80d1-87e093c7e642" providerId="ADAL" clId="{17CF8F4F-E514-43F0-854D-4EF83E005D62}" dt="2022-10-05T09:03:10.180" v="98"/>
          <ac:spMkLst>
            <pc:docMk/>
            <pc:sldMk cId="4218374447" sldId="608"/>
            <ac:spMk id="7" creationId="{ABC21B01-8CB2-E467-C882-329ABDD566C0}"/>
          </ac:spMkLst>
        </pc:spChg>
        <pc:spChg chg="add del mod">
          <ac:chgData name="Shachi Mall" userId="6e8a2df2-4b47-49d9-80d1-87e093c7e642" providerId="ADAL" clId="{17CF8F4F-E514-43F0-854D-4EF83E005D62}" dt="2022-10-05T09:03:10.180" v="98"/>
          <ac:spMkLst>
            <pc:docMk/>
            <pc:sldMk cId="4218374447" sldId="608"/>
            <ac:spMk id="8" creationId="{C6467DCA-AB68-0BAF-19E7-D66F0FB86487}"/>
          </ac:spMkLst>
        </pc:spChg>
        <pc:spChg chg="add del mod">
          <ac:chgData name="Shachi Mall" userId="6e8a2df2-4b47-49d9-80d1-87e093c7e642" providerId="ADAL" clId="{17CF8F4F-E514-43F0-854D-4EF83E005D62}" dt="2022-10-05T09:03:10.180" v="98"/>
          <ac:spMkLst>
            <pc:docMk/>
            <pc:sldMk cId="4218374447" sldId="608"/>
            <ac:spMk id="9" creationId="{1EE4DB57-3C1E-7F3F-7A91-EB93A7830BC5}"/>
          </ac:spMkLst>
        </pc:spChg>
        <pc:spChg chg="add del mod ord">
          <ac:chgData name="Shachi Mall" userId="6e8a2df2-4b47-49d9-80d1-87e093c7e642" providerId="ADAL" clId="{17CF8F4F-E514-43F0-854D-4EF83E005D62}" dt="2022-10-05T09:04:20.739" v="101" actId="700"/>
          <ac:spMkLst>
            <pc:docMk/>
            <pc:sldMk cId="4218374447" sldId="608"/>
            <ac:spMk id="10" creationId="{E9C8B33C-6818-343F-769D-24FC0EBA5796}"/>
          </ac:spMkLst>
        </pc:spChg>
        <pc:spChg chg="add del mod ord">
          <ac:chgData name="Shachi Mall" userId="6e8a2df2-4b47-49d9-80d1-87e093c7e642" providerId="ADAL" clId="{17CF8F4F-E514-43F0-854D-4EF83E005D62}" dt="2022-10-05T09:03:32.710" v="100" actId="700"/>
          <ac:spMkLst>
            <pc:docMk/>
            <pc:sldMk cId="4218374447" sldId="608"/>
            <ac:spMk id="11" creationId="{3EEAAA09-8A50-8950-9F0F-3421943BD114}"/>
          </ac:spMkLst>
        </pc:spChg>
        <pc:spChg chg="add mod ord">
          <ac:chgData name="Shachi Mall" userId="6e8a2df2-4b47-49d9-80d1-87e093c7e642" providerId="ADAL" clId="{17CF8F4F-E514-43F0-854D-4EF83E005D62}" dt="2022-10-05T09:06:38.799" v="115" actId="14100"/>
          <ac:spMkLst>
            <pc:docMk/>
            <pc:sldMk cId="4218374447" sldId="608"/>
            <ac:spMk id="12" creationId="{A7D54445-C059-A41C-4472-5D83C96F6265}"/>
          </ac:spMkLst>
        </pc:spChg>
        <pc:spChg chg="add del mod ord">
          <ac:chgData name="Shachi Mall" userId="6e8a2df2-4b47-49d9-80d1-87e093c7e642" providerId="ADAL" clId="{17CF8F4F-E514-43F0-854D-4EF83E005D62}" dt="2022-10-05T09:05:35.954" v="109" actId="3680"/>
          <ac:spMkLst>
            <pc:docMk/>
            <pc:sldMk cId="4218374447" sldId="608"/>
            <ac:spMk id="13" creationId="{7307947F-9C75-1412-7C0B-69214646D1B2}"/>
          </ac:spMkLst>
        </pc:spChg>
        <pc:spChg chg="add del mod ord">
          <ac:chgData name="Shachi Mall" userId="6e8a2df2-4b47-49d9-80d1-87e093c7e642" providerId="ADAL" clId="{17CF8F4F-E514-43F0-854D-4EF83E005D62}" dt="2022-10-05T09:04:24.071" v="102" actId="21"/>
          <ac:spMkLst>
            <pc:docMk/>
            <pc:sldMk cId="4218374447" sldId="608"/>
            <ac:spMk id="14" creationId="{23D9FF28-A8C8-0BDA-48ED-032DFCF516E1}"/>
          </ac:spMkLst>
        </pc:spChg>
        <pc:spChg chg="add del mod ord">
          <ac:chgData name="Shachi Mall" userId="6e8a2df2-4b47-49d9-80d1-87e093c7e642" providerId="ADAL" clId="{17CF8F4F-E514-43F0-854D-4EF83E005D62}" dt="2022-10-05T09:04:27.924" v="103" actId="21"/>
          <ac:spMkLst>
            <pc:docMk/>
            <pc:sldMk cId="4218374447" sldId="608"/>
            <ac:spMk id="15" creationId="{D11827B0-38A5-46CE-DCD8-3FF5675CCD4C}"/>
          </ac:spMkLst>
        </pc:spChg>
        <pc:graphicFrameChg chg="add mod ord modGraphic">
          <ac:chgData name="Shachi Mall" userId="6e8a2df2-4b47-49d9-80d1-87e093c7e642" providerId="ADAL" clId="{17CF8F4F-E514-43F0-854D-4EF83E005D62}" dt="2022-10-05T09:12:22.723" v="141" actId="14100"/>
          <ac:graphicFrameMkLst>
            <pc:docMk/>
            <pc:sldMk cId="4218374447" sldId="608"/>
            <ac:graphicFrameMk id="16" creationId="{C92CC43F-7991-9743-BAD3-CAA70A2347F6}"/>
          </ac:graphicFrameMkLst>
        </pc:graphicFrameChg>
      </pc:sldChg>
      <pc:sldChg chg="addSp delSp modSp new mod modClrScheme chgLayout">
        <pc:chgData name="Shachi Mall" userId="6e8a2df2-4b47-49d9-80d1-87e093c7e642" providerId="ADAL" clId="{17CF8F4F-E514-43F0-854D-4EF83E005D62}" dt="2022-10-05T09:20:16.776" v="199" actId="20577"/>
        <pc:sldMkLst>
          <pc:docMk/>
          <pc:sldMk cId="1630542379" sldId="609"/>
        </pc:sldMkLst>
        <pc:spChg chg="mod ord">
          <ac:chgData name="Shachi Mall" userId="6e8a2df2-4b47-49d9-80d1-87e093c7e642" providerId="ADAL" clId="{17CF8F4F-E514-43F0-854D-4EF83E005D62}" dt="2022-10-05T09:18:38.257" v="169" actId="27636"/>
          <ac:spMkLst>
            <pc:docMk/>
            <pc:sldMk cId="1630542379" sldId="609"/>
            <ac:spMk id="2" creationId="{F71237DA-9648-1EBB-31E7-80FECAF0842F}"/>
          </ac:spMkLst>
        </pc:spChg>
        <pc:spChg chg="mod ord">
          <ac:chgData name="Shachi Mall" userId="6e8a2df2-4b47-49d9-80d1-87e093c7e642" providerId="ADAL" clId="{17CF8F4F-E514-43F0-854D-4EF83E005D62}" dt="2022-10-05T09:18:20.778" v="164" actId="700"/>
          <ac:spMkLst>
            <pc:docMk/>
            <pc:sldMk cId="1630542379" sldId="609"/>
            <ac:spMk id="3" creationId="{A91F6DDC-E288-A856-8A43-6834B36D97CD}"/>
          </ac:spMkLst>
        </pc:spChg>
        <pc:spChg chg="mod ord">
          <ac:chgData name="Shachi Mall" userId="6e8a2df2-4b47-49d9-80d1-87e093c7e642" providerId="ADAL" clId="{17CF8F4F-E514-43F0-854D-4EF83E005D62}" dt="2022-10-05T09:18:20.778" v="164" actId="700"/>
          <ac:spMkLst>
            <pc:docMk/>
            <pc:sldMk cId="1630542379" sldId="609"/>
            <ac:spMk id="4" creationId="{02246888-8070-B497-E075-44E26C9BB904}"/>
          </ac:spMkLst>
        </pc:spChg>
        <pc:spChg chg="mod ord">
          <ac:chgData name="Shachi Mall" userId="6e8a2df2-4b47-49d9-80d1-87e093c7e642" providerId="ADAL" clId="{17CF8F4F-E514-43F0-854D-4EF83E005D62}" dt="2022-10-05T09:18:20.778" v="164" actId="700"/>
          <ac:spMkLst>
            <pc:docMk/>
            <pc:sldMk cId="1630542379" sldId="609"/>
            <ac:spMk id="5" creationId="{B6D731B2-994E-6B18-F046-4A51E9D7944F}"/>
          </ac:spMkLst>
        </pc:spChg>
        <pc:spChg chg="add del mod ord">
          <ac:chgData name="Shachi Mall" userId="6e8a2df2-4b47-49d9-80d1-87e093c7e642" providerId="ADAL" clId="{17CF8F4F-E514-43F0-854D-4EF83E005D62}" dt="2022-10-05T09:18:10.414" v="163" actId="700"/>
          <ac:spMkLst>
            <pc:docMk/>
            <pc:sldMk cId="1630542379" sldId="609"/>
            <ac:spMk id="6" creationId="{AD0673E9-F225-D876-41B9-767B0B66B572}"/>
          </ac:spMkLst>
        </pc:spChg>
        <pc:spChg chg="add mod ord">
          <ac:chgData name="Shachi Mall" userId="6e8a2df2-4b47-49d9-80d1-87e093c7e642" providerId="ADAL" clId="{17CF8F4F-E514-43F0-854D-4EF83E005D62}" dt="2022-10-05T09:20:16.776" v="199" actId="20577"/>
          <ac:spMkLst>
            <pc:docMk/>
            <pc:sldMk cId="1630542379" sldId="609"/>
            <ac:spMk id="7" creationId="{F291583A-9578-3FDB-ABA9-75EEB49A4066}"/>
          </ac:spMkLst>
        </pc:spChg>
        <pc:spChg chg="add del mod ord">
          <ac:chgData name="Shachi Mall" userId="6e8a2df2-4b47-49d9-80d1-87e093c7e642" providerId="ADAL" clId="{17CF8F4F-E514-43F0-854D-4EF83E005D62}" dt="2022-10-05T09:18:24.598" v="166" actId="21"/>
          <ac:spMkLst>
            <pc:docMk/>
            <pc:sldMk cId="1630542379" sldId="609"/>
            <ac:spMk id="8" creationId="{E96F2DA4-DEFC-A004-E0B6-425662106A3A}"/>
          </ac:spMkLst>
        </pc:spChg>
        <pc:spChg chg="add del mod ord">
          <ac:chgData name="Shachi Mall" userId="6e8a2df2-4b47-49d9-80d1-87e093c7e642" providerId="ADAL" clId="{17CF8F4F-E514-43F0-854D-4EF83E005D62}" dt="2022-10-05T09:18:26.646" v="167" actId="21"/>
          <ac:spMkLst>
            <pc:docMk/>
            <pc:sldMk cId="1630542379" sldId="609"/>
            <ac:spMk id="9" creationId="{3150EF04-74EB-6E91-9808-458736F9101A}"/>
          </ac:spMkLst>
        </pc:spChg>
      </pc:sldChg>
      <pc:sldChg chg="add">
        <pc:chgData name="Shachi Mall" userId="6e8a2df2-4b47-49d9-80d1-87e093c7e642" providerId="ADAL" clId="{17CF8F4F-E514-43F0-854D-4EF83E005D62}" dt="2022-10-05T14:11:21.821" v="352"/>
        <pc:sldMkLst>
          <pc:docMk/>
          <pc:sldMk cId="3159373764" sldId="610"/>
        </pc:sldMkLst>
      </pc:sldChg>
      <pc:sldChg chg="addSp delSp modSp new del mod">
        <pc:chgData name="Shachi Mall" userId="6e8a2df2-4b47-49d9-80d1-87e093c7e642" providerId="ADAL" clId="{17CF8F4F-E514-43F0-854D-4EF83E005D62}" dt="2022-10-05T14:11:17.095" v="351" actId="2696"/>
        <pc:sldMkLst>
          <pc:docMk/>
          <pc:sldMk cId="3660878002" sldId="610"/>
        </pc:sldMkLst>
        <pc:spChg chg="del mod">
          <ac:chgData name="Shachi Mall" userId="6e8a2df2-4b47-49d9-80d1-87e093c7e642" providerId="ADAL" clId="{17CF8F4F-E514-43F0-854D-4EF83E005D62}" dt="2022-10-05T09:37:08.535" v="207" actId="21"/>
          <ac:spMkLst>
            <pc:docMk/>
            <pc:sldMk cId="3660878002" sldId="610"/>
            <ac:spMk id="2" creationId="{05F5C543-C70D-6DAA-3857-2395A71D072A}"/>
          </ac:spMkLst>
        </pc:spChg>
        <pc:picChg chg="add mod">
          <ac:chgData name="Shachi Mall" userId="6e8a2df2-4b47-49d9-80d1-87e093c7e642" providerId="ADAL" clId="{17CF8F4F-E514-43F0-854D-4EF83E005D62}" dt="2022-10-05T09:37:37.072" v="212" actId="14100"/>
          <ac:picMkLst>
            <pc:docMk/>
            <pc:sldMk cId="3660878002" sldId="610"/>
            <ac:picMk id="1026" creationId="{1AAB7E6A-73EA-48A2-182C-5DFCAB6BF529}"/>
          </ac:picMkLst>
        </pc:picChg>
      </pc:sldChg>
      <pc:sldChg chg="delSp modSp new mod">
        <pc:chgData name="Shachi Mall" userId="6e8a2df2-4b47-49d9-80d1-87e093c7e642" providerId="ADAL" clId="{17CF8F4F-E514-43F0-854D-4EF83E005D62}" dt="2022-10-05T14:27:25.058" v="361" actId="14100"/>
        <pc:sldMkLst>
          <pc:docMk/>
          <pc:sldMk cId="1479449060" sldId="611"/>
        </pc:sldMkLst>
        <pc:spChg chg="mod">
          <ac:chgData name="Shachi Mall" userId="6e8a2df2-4b47-49d9-80d1-87e093c7e642" providerId="ADAL" clId="{17CF8F4F-E514-43F0-854D-4EF83E005D62}" dt="2022-10-05T14:27:25.058" v="361" actId="14100"/>
          <ac:spMkLst>
            <pc:docMk/>
            <pc:sldMk cId="1479449060" sldId="611"/>
            <ac:spMk id="2" creationId="{D0E8A990-E6F7-C4FA-4F80-16CFD73C6441}"/>
          </ac:spMkLst>
        </pc:spChg>
        <pc:spChg chg="mod">
          <ac:chgData name="Shachi Mall" userId="6e8a2df2-4b47-49d9-80d1-87e093c7e642" providerId="ADAL" clId="{17CF8F4F-E514-43F0-854D-4EF83E005D62}" dt="2022-10-05T14:27:23.005" v="360" actId="14100"/>
          <ac:spMkLst>
            <pc:docMk/>
            <pc:sldMk cId="1479449060" sldId="611"/>
            <ac:spMk id="3" creationId="{09F125C7-CB3E-D83A-E53E-35C1D0FD494A}"/>
          </ac:spMkLst>
        </pc:spChg>
        <pc:spChg chg="del">
          <ac:chgData name="Shachi Mall" userId="6e8a2df2-4b47-49d9-80d1-87e093c7e642" providerId="ADAL" clId="{17CF8F4F-E514-43F0-854D-4EF83E005D62}" dt="2022-10-05T11:09:53.707" v="219" actId="21"/>
          <ac:spMkLst>
            <pc:docMk/>
            <pc:sldMk cId="1479449060" sldId="611"/>
            <ac:spMk id="4" creationId="{CECD660F-7BD0-0F0C-CE75-3FCD47010625}"/>
          </ac:spMkLst>
        </pc:spChg>
        <pc:spChg chg="del">
          <ac:chgData name="Shachi Mall" userId="6e8a2df2-4b47-49d9-80d1-87e093c7e642" providerId="ADAL" clId="{17CF8F4F-E514-43F0-854D-4EF83E005D62}" dt="2022-10-05T11:09:55.584" v="220" actId="21"/>
          <ac:spMkLst>
            <pc:docMk/>
            <pc:sldMk cId="1479449060" sldId="611"/>
            <ac:spMk id="5" creationId="{09059251-3350-0657-EED8-500648CF562C}"/>
          </ac:spMkLst>
        </pc:spChg>
      </pc:sldChg>
      <pc:sldChg chg="addSp delSp modSp new mod">
        <pc:chgData name="Shachi Mall" userId="6e8a2df2-4b47-49d9-80d1-87e093c7e642" providerId="ADAL" clId="{17CF8F4F-E514-43F0-854D-4EF83E005D62}" dt="2022-10-05T11:15:54.815" v="259" actId="27636"/>
        <pc:sldMkLst>
          <pc:docMk/>
          <pc:sldMk cId="1363136258" sldId="612"/>
        </pc:sldMkLst>
        <pc:spChg chg="mod">
          <ac:chgData name="Shachi Mall" userId="6e8a2df2-4b47-49d9-80d1-87e093c7e642" providerId="ADAL" clId="{17CF8F4F-E514-43F0-854D-4EF83E005D62}" dt="2022-10-05T11:15:51.285" v="257" actId="27636"/>
          <ac:spMkLst>
            <pc:docMk/>
            <pc:sldMk cId="1363136258" sldId="612"/>
            <ac:spMk id="2" creationId="{64050A38-06F2-4E6E-B99B-E03E99564299}"/>
          </ac:spMkLst>
        </pc:spChg>
        <pc:spChg chg="mod">
          <ac:chgData name="Shachi Mall" userId="6e8a2df2-4b47-49d9-80d1-87e093c7e642" providerId="ADAL" clId="{17CF8F4F-E514-43F0-854D-4EF83E005D62}" dt="2022-10-05T11:15:54.815" v="259" actId="27636"/>
          <ac:spMkLst>
            <pc:docMk/>
            <pc:sldMk cId="1363136258" sldId="612"/>
            <ac:spMk id="3" creationId="{3E713EFF-A483-D272-C280-F13AB1101FEE}"/>
          </ac:spMkLst>
        </pc:spChg>
        <pc:spChg chg="del">
          <ac:chgData name="Shachi Mall" userId="6e8a2df2-4b47-49d9-80d1-87e093c7e642" providerId="ADAL" clId="{17CF8F4F-E514-43F0-854D-4EF83E005D62}" dt="2022-10-05T11:12:32.130" v="234" actId="21"/>
          <ac:spMkLst>
            <pc:docMk/>
            <pc:sldMk cId="1363136258" sldId="612"/>
            <ac:spMk id="4" creationId="{841CF420-A650-E23E-2ED6-A9505BB264B2}"/>
          </ac:spMkLst>
        </pc:spChg>
        <pc:spChg chg="del">
          <ac:chgData name="Shachi Mall" userId="6e8a2df2-4b47-49d9-80d1-87e093c7e642" providerId="ADAL" clId="{17CF8F4F-E514-43F0-854D-4EF83E005D62}" dt="2022-10-05T11:12:34.797" v="235" actId="21"/>
          <ac:spMkLst>
            <pc:docMk/>
            <pc:sldMk cId="1363136258" sldId="612"/>
            <ac:spMk id="5" creationId="{2184B26D-0C8A-0AF3-F28A-29DD99ED47F8}"/>
          </ac:spMkLst>
        </pc:spChg>
        <pc:spChg chg="add del">
          <ac:chgData name="Shachi Mall" userId="6e8a2df2-4b47-49d9-80d1-87e093c7e642" providerId="ADAL" clId="{17CF8F4F-E514-43F0-854D-4EF83E005D62}" dt="2022-10-05T11:15:25.523" v="251"/>
          <ac:spMkLst>
            <pc:docMk/>
            <pc:sldMk cId="1363136258" sldId="612"/>
            <ac:spMk id="9" creationId="{496CEA7E-E8D2-671B-1AF2-EF1CFBFFD629}"/>
          </ac:spMkLst>
        </pc:spChg>
      </pc:sldChg>
      <pc:sldChg chg="new del">
        <pc:chgData name="Shachi Mall" userId="6e8a2df2-4b47-49d9-80d1-87e093c7e642" providerId="ADAL" clId="{17CF8F4F-E514-43F0-854D-4EF83E005D62}" dt="2022-10-05T13:59:06.825" v="310" actId="680"/>
        <pc:sldMkLst>
          <pc:docMk/>
          <pc:sldMk cId="3180145552" sldId="613"/>
        </pc:sldMkLst>
      </pc:sldChg>
      <pc:sldChg chg="addSp delSp modSp new mod">
        <pc:chgData name="Shachi Mall" userId="6e8a2df2-4b47-49d9-80d1-87e093c7e642" providerId="ADAL" clId="{17CF8F4F-E514-43F0-854D-4EF83E005D62}" dt="2022-10-05T14:08:31.178" v="350" actId="20577"/>
        <pc:sldMkLst>
          <pc:docMk/>
          <pc:sldMk cId="3994158339" sldId="613"/>
        </pc:sldMkLst>
        <pc:spChg chg="mod">
          <ac:chgData name="Shachi Mall" userId="6e8a2df2-4b47-49d9-80d1-87e093c7e642" providerId="ADAL" clId="{17CF8F4F-E514-43F0-854D-4EF83E005D62}" dt="2022-10-05T14:08:31.178" v="350" actId="20577"/>
          <ac:spMkLst>
            <pc:docMk/>
            <pc:sldMk cId="3994158339" sldId="613"/>
            <ac:spMk id="2" creationId="{A1B23045-6190-C908-CC62-9DC2FAC1A20F}"/>
          </ac:spMkLst>
        </pc:spChg>
        <pc:spChg chg="del">
          <ac:chgData name="Shachi Mall" userId="6e8a2df2-4b47-49d9-80d1-87e093c7e642" providerId="ADAL" clId="{17CF8F4F-E514-43F0-854D-4EF83E005D62}" dt="2022-10-05T14:06:35.183" v="318"/>
          <ac:spMkLst>
            <pc:docMk/>
            <pc:sldMk cId="3994158339" sldId="613"/>
            <ac:spMk id="3" creationId="{341833F9-6BE2-CEC6-2B4A-812B6E972315}"/>
          </ac:spMkLst>
        </pc:spChg>
        <pc:spChg chg="del">
          <ac:chgData name="Shachi Mall" userId="6e8a2df2-4b47-49d9-80d1-87e093c7e642" providerId="ADAL" clId="{17CF8F4F-E514-43F0-854D-4EF83E005D62}" dt="2022-10-05T14:07:44.221" v="320"/>
          <ac:spMkLst>
            <pc:docMk/>
            <pc:sldMk cId="3994158339" sldId="613"/>
            <ac:spMk id="4" creationId="{AC33A855-54CD-CCAF-8789-61D7FD858605}"/>
          </ac:spMkLst>
        </pc:spChg>
        <pc:spChg chg="del">
          <ac:chgData name="Shachi Mall" userId="6e8a2df2-4b47-49d9-80d1-87e093c7e642" providerId="ADAL" clId="{17CF8F4F-E514-43F0-854D-4EF83E005D62}" dt="2022-10-05T14:07:03.799" v="319"/>
          <ac:spMkLst>
            <pc:docMk/>
            <pc:sldMk cId="3994158339" sldId="613"/>
            <ac:spMk id="5" creationId="{318BA71F-F886-05F5-CAF4-1C80752D443C}"/>
          </ac:spMkLst>
        </pc:spChg>
        <pc:picChg chg="add mod">
          <ac:chgData name="Shachi Mall" userId="6e8a2df2-4b47-49d9-80d1-87e093c7e642" providerId="ADAL" clId="{17CF8F4F-E514-43F0-854D-4EF83E005D62}" dt="2022-10-05T14:07:59.249" v="324" actId="14100"/>
          <ac:picMkLst>
            <pc:docMk/>
            <pc:sldMk cId="3994158339" sldId="613"/>
            <ac:picMk id="9" creationId="{EABE8199-51EB-FBAB-EAA9-418F9178C5FA}"/>
          </ac:picMkLst>
        </pc:picChg>
        <pc:picChg chg="add mod">
          <ac:chgData name="Shachi Mall" userId="6e8a2df2-4b47-49d9-80d1-87e093c7e642" providerId="ADAL" clId="{17CF8F4F-E514-43F0-854D-4EF83E005D62}" dt="2022-10-05T14:07:03.799" v="319"/>
          <ac:picMkLst>
            <pc:docMk/>
            <pc:sldMk cId="3994158339" sldId="613"/>
            <ac:picMk id="10" creationId="{6A6063F8-A2E9-7B93-F7A6-E7302804D101}"/>
          </ac:picMkLst>
        </pc:picChg>
        <pc:picChg chg="add mod">
          <ac:chgData name="Shachi Mall" userId="6e8a2df2-4b47-49d9-80d1-87e093c7e642" providerId="ADAL" clId="{17CF8F4F-E514-43F0-854D-4EF83E005D62}" dt="2022-10-05T14:07:44.221" v="320"/>
          <ac:picMkLst>
            <pc:docMk/>
            <pc:sldMk cId="3994158339" sldId="613"/>
            <ac:picMk id="11" creationId="{E41823FF-30E5-2FED-AF3D-67B625EB54CE}"/>
          </ac:picMkLst>
        </pc:picChg>
      </pc:sldChg>
      <pc:sldChg chg="addSp delSp modSp new mod">
        <pc:chgData name="Shachi Mall" userId="6e8a2df2-4b47-49d9-80d1-87e093c7e642" providerId="ADAL" clId="{17CF8F4F-E514-43F0-854D-4EF83E005D62}" dt="2022-10-06T03:52:14.760" v="405" actId="207"/>
        <pc:sldMkLst>
          <pc:docMk/>
          <pc:sldMk cId="4059823652" sldId="614"/>
        </pc:sldMkLst>
        <pc:spChg chg="mod">
          <ac:chgData name="Shachi Mall" userId="6e8a2df2-4b47-49d9-80d1-87e093c7e642" providerId="ADAL" clId="{17CF8F4F-E514-43F0-854D-4EF83E005D62}" dt="2022-10-06T03:46:18.787" v="373" actId="20577"/>
          <ac:spMkLst>
            <pc:docMk/>
            <pc:sldMk cId="4059823652" sldId="614"/>
            <ac:spMk id="2" creationId="{6779F129-76BE-4DAE-EDC2-E0A4AD3203CB}"/>
          </ac:spMkLst>
        </pc:spChg>
        <pc:spChg chg="mod">
          <ac:chgData name="Shachi Mall" userId="6e8a2df2-4b47-49d9-80d1-87e093c7e642" providerId="ADAL" clId="{17CF8F4F-E514-43F0-854D-4EF83E005D62}" dt="2022-10-06T03:52:14.760" v="405" actId="207"/>
          <ac:spMkLst>
            <pc:docMk/>
            <pc:sldMk cId="4059823652" sldId="614"/>
            <ac:spMk id="3" creationId="{9116C421-B973-DCB2-B635-BB6C193EBA81}"/>
          </ac:spMkLst>
        </pc:spChg>
        <pc:spChg chg="add del">
          <ac:chgData name="Shachi Mall" userId="6e8a2df2-4b47-49d9-80d1-87e093c7e642" providerId="ADAL" clId="{17CF8F4F-E514-43F0-854D-4EF83E005D62}" dt="2022-10-06T03:50:24.183" v="395" actId="478"/>
          <ac:spMkLst>
            <pc:docMk/>
            <pc:sldMk cId="4059823652" sldId="614"/>
            <ac:spMk id="5" creationId="{58AB1803-B9CD-3937-7D5A-E5D9FBD36FDC}"/>
          </ac:spMkLst>
        </pc:spChg>
        <pc:spChg chg="del">
          <ac:chgData name="Shachi Mall" userId="6e8a2df2-4b47-49d9-80d1-87e093c7e642" providerId="ADAL" clId="{17CF8F4F-E514-43F0-854D-4EF83E005D62}" dt="2022-10-06T03:50:26.795" v="396"/>
          <ac:spMkLst>
            <pc:docMk/>
            <pc:sldMk cId="4059823652" sldId="614"/>
            <ac:spMk id="6" creationId="{98336397-5602-4EB7-2215-6BE84D992CF0}"/>
          </ac:spMkLst>
        </pc:spChg>
        <pc:spChg chg="del">
          <ac:chgData name="Shachi Mall" userId="6e8a2df2-4b47-49d9-80d1-87e093c7e642" providerId="ADAL" clId="{17CF8F4F-E514-43F0-854D-4EF83E005D62}" dt="2022-10-06T03:47:24.268" v="379"/>
          <ac:spMkLst>
            <pc:docMk/>
            <pc:sldMk cId="4059823652" sldId="614"/>
            <ac:spMk id="7" creationId="{2AFC7DB9-159C-D0AF-4DBF-3434E3B442D9}"/>
          </ac:spMkLst>
        </pc:spChg>
        <pc:spChg chg="add del mod">
          <ac:chgData name="Shachi Mall" userId="6e8a2df2-4b47-49d9-80d1-87e093c7e642" providerId="ADAL" clId="{17CF8F4F-E514-43F0-854D-4EF83E005D62}" dt="2022-10-06T03:50:50.413" v="401"/>
          <ac:spMkLst>
            <pc:docMk/>
            <pc:sldMk cId="4059823652" sldId="614"/>
            <ac:spMk id="13" creationId="{953CF66D-3D47-A0DC-F991-7C2299E471EF}"/>
          </ac:spMkLst>
        </pc:spChg>
        <pc:picChg chg="add mod">
          <ac:chgData name="Shachi Mall" userId="6e8a2df2-4b47-49d9-80d1-87e093c7e642" providerId="ADAL" clId="{17CF8F4F-E514-43F0-854D-4EF83E005D62}" dt="2022-10-06T03:47:24.268" v="379"/>
          <ac:picMkLst>
            <pc:docMk/>
            <pc:sldMk cId="4059823652" sldId="614"/>
            <ac:picMk id="10" creationId="{34EC229F-C46A-5C69-3216-D11F982426FC}"/>
          </ac:picMkLst>
        </pc:picChg>
        <pc:picChg chg="add del mod">
          <ac:chgData name="Shachi Mall" userId="6e8a2df2-4b47-49d9-80d1-87e093c7e642" providerId="ADAL" clId="{17CF8F4F-E514-43F0-854D-4EF83E005D62}" dt="2022-10-06T03:50:43.156" v="399" actId="21"/>
          <ac:picMkLst>
            <pc:docMk/>
            <pc:sldMk cId="4059823652" sldId="614"/>
            <ac:picMk id="11" creationId="{78375E56-EFDA-CF76-B85A-EE5B170E24EA}"/>
          </ac:picMkLst>
        </pc:picChg>
        <pc:picChg chg="add mod">
          <ac:chgData name="Shachi Mall" userId="6e8a2df2-4b47-49d9-80d1-87e093c7e642" providerId="ADAL" clId="{17CF8F4F-E514-43F0-854D-4EF83E005D62}" dt="2022-10-06T03:50:50.413" v="401"/>
          <ac:picMkLst>
            <pc:docMk/>
            <pc:sldMk cId="4059823652" sldId="614"/>
            <ac:picMk id="14" creationId="{0DE0443E-9B8B-BB43-2780-C87F9A4EC45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E9576-BDBE-4AA5-87A1-46C316E50C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7A6399-802B-4EAC-8E4E-B0C9A7AAFD6E}">
      <dgm:prSet/>
      <dgm:spPr/>
      <dgm:t>
        <a:bodyPr/>
        <a:lstStyle/>
        <a:p>
          <a:pPr>
            <a:lnSpc>
              <a:spcPct val="100000"/>
            </a:lnSpc>
          </a:pPr>
          <a:r>
            <a:rPr lang="en-US" dirty="0"/>
            <a:t>Hardware</a:t>
          </a:r>
        </a:p>
      </dgm:t>
    </dgm:pt>
    <dgm:pt modelId="{0D34528F-FE32-4A06-90C7-6418177F4F06}" type="parTrans" cxnId="{CE8917A0-CF87-4D3B-AF0E-C2E7AD016941}">
      <dgm:prSet/>
      <dgm:spPr/>
      <dgm:t>
        <a:bodyPr/>
        <a:lstStyle/>
        <a:p>
          <a:endParaRPr lang="en-US"/>
        </a:p>
      </dgm:t>
    </dgm:pt>
    <dgm:pt modelId="{53DCE46F-E929-4295-9882-D3A5B6778E5E}" type="sibTrans" cxnId="{CE8917A0-CF87-4D3B-AF0E-C2E7AD016941}">
      <dgm:prSet/>
      <dgm:spPr/>
      <dgm:t>
        <a:bodyPr/>
        <a:lstStyle/>
        <a:p>
          <a:endParaRPr lang="en-US"/>
        </a:p>
      </dgm:t>
    </dgm:pt>
    <dgm:pt modelId="{3DF3B316-78F2-42DB-A910-9D2151F2A797}">
      <dgm:prSet/>
      <dgm:spPr/>
      <dgm:t>
        <a:bodyPr/>
        <a:lstStyle/>
        <a:p>
          <a:pPr>
            <a:lnSpc>
              <a:spcPct val="100000"/>
            </a:lnSpc>
          </a:pPr>
          <a:r>
            <a:rPr lang="en-US" dirty="0"/>
            <a:t> Software</a:t>
          </a:r>
        </a:p>
      </dgm:t>
    </dgm:pt>
    <dgm:pt modelId="{7F169CA6-D8B3-4A79-BBD6-EE4014AB998D}" type="parTrans" cxnId="{A71C28BD-635D-486B-A09F-204B8E1BB29C}">
      <dgm:prSet/>
      <dgm:spPr/>
      <dgm:t>
        <a:bodyPr/>
        <a:lstStyle/>
        <a:p>
          <a:endParaRPr lang="en-US"/>
        </a:p>
      </dgm:t>
    </dgm:pt>
    <dgm:pt modelId="{6C646901-C55C-4203-B38B-4A0C84EA7592}" type="sibTrans" cxnId="{A71C28BD-635D-486B-A09F-204B8E1BB29C}">
      <dgm:prSet/>
      <dgm:spPr/>
      <dgm:t>
        <a:bodyPr/>
        <a:lstStyle/>
        <a:p>
          <a:endParaRPr lang="en-US"/>
        </a:p>
      </dgm:t>
    </dgm:pt>
    <dgm:pt modelId="{163CCD0F-B5A8-4420-8DDF-29BF2F9AA621}">
      <dgm:prSet/>
      <dgm:spPr/>
      <dgm:t>
        <a:bodyPr/>
        <a:lstStyle/>
        <a:p>
          <a:pPr>
            <a:lnSpc>
              <a:spcPct val="100000"/>
            </a:lnSpc>
          </a:pPr>
          <a:r>
            <a:rPr lang="en-US" dirty="0"/>
            <a:t>Number Conversion</a:t>
          </a:r>
        </a:p>
      </dgm:t>
    </dgm:pt>
    <dgm:pt modelId="{0D0A3385-40CD-49EC-9E7C-A52BF7F43FD2}" type="parTrans" cxnId="{D36DC6EB-0211-4A18-8B1B-96743EC0EEEF}">
      <dgm:prSet/>
      <dgm:spPr/>
      <dgm:t>
        <a:bodyPr/>
        <a:lstStyle/>
        <a:p>
          <a:endParaRPr lang="en-US"/>
        </a:p>
      </dgm:t>
    </dgm:pt>
    <dgm:pt modelId="{DD92A449-1BE8-40B0-B1B0-DACAC49D24F8}" type="sibTrans" cxnId="{D36DC6EB-0211-4A18-8B1B-96743EC0EEEF}">
      <dgm:prSet/>
      <dgm:spPr/>
      <dgm:t>
        <a:bodyPr/>
        <a:lstStyle/>
        <a:p>
          <a:endParaRPr lang="en-US"/>
        </a:p>
      </dgm:t>
    </dgm:pt>
    <dgm:pt modelId="{6D760097-6075-4483-8B36-4A3D46CAB34F}">
      <dgm:prSet/>
      <dgm:spPr/>
      <dgm:t>
        <a:bodyPr/>
        <a:lstStyle/>
        <a:p>
          <a:pPr>
            <a:lnSpc>
              <a:spcPct val="100000"/>
            </a:lnSpc>
          </a:pPr>
          <a:r>
            <a:rPr lang="en-US" dirty="0"/>
            <a:t>Programing Language</a:t>
          </a:r>
        </a:p>
      </dgm:t>
    </dgm:pt>
    <dgm:pt modelId="{FEE3F5B6-2721-4CCF-B70C-B131DB4F3117}" type="parTrans" cxnId="{4601A873-F8F6-42CF-B766-72838679781C}">
      <dgm:prSet/>
      <dgm:spPr/>
      <dgm:t>
        <a:bodyPr/>
        <a:lstStyle/>
        <a:p>
          <a:endParaRPr lang="en-US"/>
        </a:p>
      </dgm:t>
    </dgm:pt>
    <dgm:pt modelId="{C2BBFA31-780D-4079-9E32-A30D3B09FF53}" type="sibTrans" cxnId="{4601A873-F8F6-42CF-B766-72838679781C}">
      <dgm:prSet/>
      <dgm:spPr/>
      <dgm:t>
        <a:bodyPr/>
        <a:lstStyle/>
        <a:p>
          <a:endParaRPr lang="en-US"/>
        </a:p>
      </dgm:t>
    </dgm:pt>
    <dgm:pt modelId="{CFE1055D-6911-4B82-9996-96F49B3AE2AC}">
      <dgm:prSet/>
      <dgm:spPr/>
      <dgm:t>
        <a:bodyPr/>
        <a:lstStyle/>
        <a:p>
          <a:pPr>
            <a:lnSpc>
              <a:spcPct val="100000"/>
            </a:lnSpc>
          </a:pPr>
          <a:r>
            <a:rPr lang="en-US" dirty="0"/>
            <a:t>Procedural vs Object Oriented Programming</a:t>
          </a:r>
        </a:p>
      </dgm:t>
    </dgm:pt>
    <dgm:pt modelId="{E5119670-B32F-4D91-8693-720328FB554C}" type="parTrans" cxnId="{61C56F72-6B02-4A49-8AC0-1E451078F214}">
      <dgm:prSet/>
      <dgm:spPr/>
      <dgm:t>
        <a:bodyPr/>
        <a:lstStyle/>
        <a:p>
          <a:endParaRPr lang="en-US"/>
        </a:p>
      </dgm:t>
    </dgm:pt>
    <dgm:pt modelId="{AF215A3B-590C-43BC-AA8F-0B44AEF1A14E}" type="sibTrans" cxnId="{61C56F72-6B02-4A49-8AC0-1E451078F214}">
      <dgm:prSet/>
      <dgm:spPr/>
      <dgm:t>
        <a:bodyPr/>
        <a:lstStyle/>
        <a:p>
          <a:endParaRPr lang="en-US"/>
        </a:p>
      </dgm:t>
    </dgm:pt>
    <dgm:pt modelId="{F0CBAED6-5CB4-48F2-8CF2-1F036477C645}" type="pres">
      <dgm:prSet presAssocID="{D5AE9576-BDBE-4AA5-87A1-46C316E50CA8}" presName="root" presStyleCnt="0">
        <dgm:presLayoutVars>
          <dgm:dir/>
          <dgm:resizeHandles val="exact"/>
        </dgm:presLayoutVars>
      </dgm:prSet>
      <dgm:spPr/>
    </dgm:pt>
    <dgm:pt modelId="{79B4E22F-14AD-42D7-9D3D-700CAD4442C4}" type="pres">
      <dgm:prSet presAssocID="{227A6399-802B-4EAC-8E4E-B0C9A7AAFD6E}" presName="compNode" presStyleCnt="0"/>
      <dgm:spPr/>
    </dgm:pt>
    <dgm:pt modelId="{C3812497-AF90-49A1-AFE1-AED060E3D627}" type="pres">
      <dgm:prSet presAssocID="{227A6399-802B-4EAC-8E4E-B0C9A7AAFD6E}" presName="bgRect" presStyleLbl="bgShp" presStyleIdx="0" presStyleCnt="5"/>
      <dgm:spPr/>
    </dgm:pt>
    <dgm:pt modelId="{E2B41434-FEC5-4690-BF66-71495D3F88D3}" type="pres">
      <dgm:prSet presAssocID="{227A6399-802B-4EAC-8E4E-B0C9A7AAFD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95C600AB-2DE3-4FE9-A142-FFA55AC8EA28}" type="pres">
      <dgm:prSet presAssocID="{227A6399-802B-4EAC-8E4E-B0C9A7AAFD6E}" presName="spaceRect" presStyleCnt="0"/>
      <dgm:spPr/>
    </dgm:pt>
    <dgm:pt modelId="{5A23258D-6F3C-4BED-9E47-DEFD42ED8663}" type="pres">
      <dgm:prSet presAssocID="{227A6399-802B-4EAC-8E4E-B0C9A7AAFD6E}" presName="parTx" presStyleLbl="revTx" presStyleIdx="0" presStyleCnt="5">
        <dgm:presLayoutVars>
          <dgm:chMax val="0"/>
          <dgm:chPref val="0"/>
        </dgm:presLayoutVars>
      </dgm:prSet>
      <dgm:spPr/>
    </dgm:pt>
    <dgm:pt modelId="{1C7ECC58-29ED-463B-959D-2B022FE2A83D}" type="pres">
      <dgm:prSet presAssocID="{53DCE46F-E929-4295-9882-D3A5B6778E5E}" presName="sibTrans" presStyleCnt="0"/>
      <dgm:spPr/>
    </dgm:pt>
    <dgm:pt modelId="{2C35EA70-2AF0-4453-8218-5DC4B932AB59}" type="pres">
      <dgm:prSet presAssocID="{3DF3B316-78F2-42DB-A910-9D2151F2A797}" presName="compNode" presStyleCnt="0"/>
      <dgm:spPr/>
    </dgm:pt>
    <dgm:pt modelId="{6DA68286-005E-4A9C-ADC2-AD00894DE122}" type="pres">
      <dgm:prSet presAssocID="{3DF3B316-78F2-42DB-A910-9D2151F2A797}" presName="bgRect" presStyleLbl="bgShp" presStyleIdx="1" presStyleCnt="5"/>
      <dgm:spPr/>
    </dgm:pt>
    <dgm:pt modelId="{DDED4105-86F8-46C7-8DF1-04E986777197}" type="pres">
      <dgm:prSet presAssocID="{3DF3B316-78F2-42DB-A910-9D2151F2A7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5B62F70E-709D-4254-897F-2A9FCDBB3423}" type="pres">
      <dgm:prSet presAssocID="{3DF3B316-78F2-42DB-A910-9D2151F2A797}" presName="spaceRect" presStyleCnt="0"/>
      <dgm:spPr/>
    </dgm:pt>
    <dgm:pt modelId="{659F9C5A-61F6-4F88-A444-CF685341C950}" type="pres">
      <dgm:prSet presAssocID="{3DF3B316-78F2-42DB-A910-9D2151F2A797}" presName="parTx" presStyleLbl="revTx" presStyleIdx="1" presStyleCnt="5">
        <dgm:presLayoutVars>
          <dgm:chMax val="0"/>
          <dgm:chPref val="0"/>
        </dgm:presLayoutVars>
      </dgm:prSet>
      <dgm:spPr/>
    </dgm:pt>
    <dgm:pt modelId="{41BE4DA5-30DE-4953-A60F-FD9FED6CDBFA}" type="pres">
      <dgm:prSet presAssocID="{6C646901-C55C-4203-B38B-4A0C84EA7592}" presName="sibTrans" presStyleCnt="0"/>
      <dgm:spPr/>
    </dgm:pt>
    <dgm:pt modelId="{CDAA7CBB-F297-4AA2-81F1-6E23067F14C2}" type="pres">
      <dgm:prSet presAssocID="{163CCD0F-B5A8-4420-8DDF-29BF2F9AA621}" presName="compNode" presStyleCnt="0"/>
      <dgm:spPr/>
    </dgm:pt>
    <dgm:pt modelId="{23B31640-A4A0-43E1-8B47-74E35CAAB71E}" type="pres">
      <dgm:prSet presAssocID="{163CCD0F-B5A8-4420-8DDF-29BF2F9AA621}" presName="bgRect" presStyleLbl="bgShp" presStyleIdx="2" presStyleCnt="5"/>
      <dgm:spPr/>
    </dgm:pt>
    <dgm:pt modelId="{32F50F51-86FD-496D-8215-A6DF4C373838}" type="pres">
      <dgm:prSet presAssocID="{163CCD0F-B5A8-4420-8DDF-29BF2F9AA62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D0057EB5-3E21-40CA-AF9B-B746F366F893}" type="pres">
      <dgm:prSet presAssocID="{163CCD0F-B5A8-4420-8DDF-29BF2F9AA621}" presName="spaceRect" presStyleCnt="0"/>
      <dgm:spPr/>
    </dgm:pt>
    <dgm:pt modelId="{04688BEE-3BD0-40C7-B791-EED10A51A51D}" type="pres">
      <dgm:prSet presAssocID="{163CCD0F-B5A8-4420-8DDF-29BF2F9AA621}" presName="parTx" presStyleLbl="revTx" presStyleIdx="2" presStyleCnt="5">
        <dgm:presLayoutVars>
          <dgm:chMax val="0"/>
          <dgm:chPref val="0"/>
        </dgm:presLayoutVars>
      </dgm:prSet>
      <dgm:spPr/>
    </dgm:pt>
    <dgm:pt modelId="{B2439F1F-0A21-4EA4-9C21-D95FEEA274EF}" type="pres">
      <dgm:prSet presAssocID="{DD92A449-1BE8-40B0-B1B0-DACAC49D24F8}" presName="sibTrans" presStyleCnt="0"/>
      <dgm:spPr/>
    </dgm:pt>
    <dgm:pt modelId="{1E0BFC44-7960-4FFE-99F8-31C7EAA5BF50}" type="pres">
      <dgm:prSet presAssocID="{6D760097-6075-4483-8B36-4A3D46CAB34F}" presName="compNode" presStyleCnt="0"/>
      <dgm:spPr/>
    </dgm:pt>
    <dgm:pt modelId="{E0E43C08-0459-4CB3-9061-DF68BBBF6047}" type="pres">
      <dgm:prSet presAssocID="{6D760097-6075-4483-8B36-4A3D46CAB34F}" presName="bgRect" presStyleLbl="bgShp" presStyleIdx="3" presStyleCnt="5"/>
      <dgm:spPr/>
    </dgm:pt>
    <dgm:pt modelId="{C8FD2DA2-06F4-4015-9654-04C1E5C65DC9}" type="pres">
      <dgm:prSet presAssocID="{6D760097-6075-4483-8B36-4A3D46CAB3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E93014BB-D4FD-4DB9-96DD-746C44D165FD}" type="pres">
      <dgm:prSet presAssocID="{6D760097-6075-4483-8B36-4A3D46CAB34F}" presName="spaceRect" presStyleCnt="0"/>
      <dgm:spPr/>
    </dgm:pt>
    <dgm:pt modelId="{E35C29D2-9030-433D-9E29-A3BA624034DC}" type="pres">
      <dgm:prSet presAssocID="{6D760097-6075-4483-8B36-4A3D46CAB34F}" presName="parTx" presStyleLbl="revTx" presStyleIdx="3" presStyleCnt="5">
        <dgm:presLayoutVars>
          <dgm:chMax val="0"/>
          <dgm:chPref val="0"/>
        </dgm:presLayoutVars>
      </dgm:prSet>
      <dgm:spPr/>
    </dgm:pt>
    <dgm:pt modelId="{BA0D4F58-77D0-47E5-A684-E2CC76CAF414}" type="pres">
      <dgm:prSet presAssocID="{C2BBFA31-780D-4079-9E32-A30D3B09FF53}" presName="sibTrans" presStyleCnt="0"/>
      <dgm:spPr/>
    </dgm:pt>
    <dgm:pt modelId="{F2020327-650F-4C66-996C-8A18F2C56D28}" type="pres">
      <dgm:prSet presAssocID="{CFE1055D-6911-4B82-9996-96F49B3AE2AC}" presName="compNode" presStyleCnt="0"/>
      <dgm:spPr/>
    </dgm:pt>
    <dgm:pt modelId="{65485B10-68FD-41E7-B4D2-00EFE47DF145}" type="pres">
      <dgm:prSet presAssocID="{CFE1055D-6911-4B82-9996-96F49B3AE2AC}" presName="bgRect" presStyleLbl="bgShp" presStyleIdx="4" presStyleCnt="5"/>
      <dgm:spPr/>
    </dgm:pt>
    <dgm:pt modelId="{01B1A63D-0570-4E77-8430-501CEB6BB6C0}" type="pres">
      <dgm:prSet presAssocID="{CFE1055D-6911-4B82-9996-96F49B3AE2A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itor"/>
        </a:ext>
      </dgm:extLst>
    </dgm:pt>
    <dgm:pt modelId="{5755926A-C3DB-4F16-A1E3-270AA2EC61C2}" type="pres">
      <dgm:prSet presAssocID="{CFE1055D-6911-4B82-9996-96F49B3AE2AC}" presName="spaceRect" presStyleCnt="0"/>
      <dgm:spPr/>
    </dgm:pt>
    <dgm:pt modelId="{60F44EA4-6981-4260-8A1A-38BFA718C578}" type="pres">
      <dgm:prSet presAssocID="{CFE1055D-6911-4B82-9996-96F49B3AE2AC}" presName="parTx" presStyleLbl="revTx" presStyleIdx="4" presStyleCnt="5">
        <dgm:presLayoutVars>
          <dgm:chMax val="0"/>
          <dgm:chPref val="0"/>
        </dgm:presLayoutVars>
      </dgm:prSet>
      <dgm:spPr/>
    </dgm:pt>
  </dgm:ptLst>
  <dgm:cxnLst>
    <dgm:cxn modelId="{EB29EB0B-FE33-4BF1-A2C1-B40214348B8D}" type="presOf" srcId="{CFE1055D-6911-4B82-9996-96F49B3AE2AC}" destId="{60F44EA4-6981-4260-8A1A-38BFA718C578}" srcOrd="0" destOrd="0" presId="urn:microsoft.com/office/officeart/2018/2/layout/IconVerticalSolidList"/>
    <dgm:cxn modelId="{23566B71-CEAD-454F-90C4-30CB3F63285D}" type="presOf" srcId="{163CCD0F-B5A8-4420-8DDF-29BF2F9AA621}" destId="{04688BEE-3BD0-40C7-B791-EED10A51A51D}" srcOrd="0" destOrd="0" presId="urn:microsoft.com/office/officeart/2018/2/layout/IconVerticalSolidList"/>
    <dgm:cxn modelId="{61C56F72-6B02-4A49-8AC0-1E451078F214}" srcId="{D5AE9576-BDBE-4AA5-87A1-46C316E50CA8}" destId="{CFE1055D-6911-4B82-9996-96F49B3AE2AC}" srcOrd="4" destOrd="0" parTransId="{E5119670-B32F-4D91-8693-720328FB554C}" sibTransId="{AF215A3B-590C-43BC-AA8F-0B44AEF1A14E}"/>
    <dgm:cxn modelId="{4601A873-F8F6-42CF-B766-72838679781C}" srcId="{D5AE9576-BDBE-4AA5-87A1-46C316E50CA8}" destId="{6D760097-6075-4483-8B36-4A3D46CAB34F}" srcOrd="3" destOrd="0" parTransId="{FEE3F5B6-2721-4CCF-B70C-B131DB4F3117}" sibTransId="{C2BBFA31-780D-4079-9E32-A30D3B09FF53}"/>
    <dgm:cxn modelId="{DB066A8D-CE8C-4BB9-82F5-485856F83ECA}" type="presOf" srcId="{6D760097-6075-4483-8B36-4A3D46CAB34F}" destId="{E35C29D2-9030-433D-9E29-A3BA624034DC}" srcOrd="0" destOrd="0" presId="urn:microsoft.com/office/officeart/2018/2/layout/IconVerticalSolidList"/>
    <dgm:cxn modelId="{66F21391-2678-4E5D-A0B2-77BB3A9CBAAD}" type="presOf" srcId="{3DF3B316-78F2-42DB-A910-9D2151F2A797}" destId="{659F9C5A-61F6-4F88-A444-CF685341C950}" srcOrd="0" destOrd="0" presId="urn:microsoft.com/office/officeart/2018/2/layout/IconVerticalSolidList"/>
    <dgm:cxn modelId="{CE8917A0-CF87-4D3B-AF0E-C2E7AD016941}" srcId="{D5AE9576-BDBE-4AA5-87A1-46C316E50CA8}" destId="{227A6399-802B-4EAC-8E4E-B0C9A7AAFD6E}" srcOrd="0" destOrd="0" parTransId="{0D34528F-FE32-4A06-90C7-6418177F4F06}" sibTransId="{53DCE46F-E929-4295-9882-D3A5B6778E5E}"/>
    <dgm:cxn modelId="{2AB63BAD-75BE-4B7B-B585-7EB0779C3C48}" type="presOf" srcId="{D5AE9576-BDBE-4AA5-87A1-46C316E50CA8}" destId="{F0CBAED6-5CB4-48F2-8CF2-1F036477C645}" srcOrd="0" destOrd="0" presId="urn:microsoft.com/office/officeart/2018/2/layout/IconVerticalSolidList"/>
    <dgm:cxn modelId="{AD7D60B9-1D2A-4E85-BAA6-5C209D18A840}" type="presOf" srcId="{227A6399-802B-4EAC-8E4E-B0C9A7AAFD6E}" destId="{5A23258D-6F3C-4BED-9E47-DEFD42ED8663}" srcOrd="0" destOrd="0" presId="urn:microsoft.com/office/officeart/2018/2/layout/IconVerticalSolidList"/>
    <dgm:cxn modelId="{A71C28BD-635D-486B-A09F-204B8E1BB29C}" srcId="{D5AE9576-BDBE-4AA5-87A1-46C316E50CA8}" destId="{3DF3B316-78F2-42DB-A910-9D2151F2A797}" srcOrd="1" destOrd="0" parTransId="{7F169CA6-D8B3-4A79-BBD6-EE4014AB998D}" sibTransId="{6C646901-C55C-4203-B38B-4A0C84EA7592}"/>
    <dgm:cxn modelId="{D36DC6EB-0211-4A18-8B1B-96743EC0EEEF}" srcId="{D5AE9576-BDBE-4AA5-87A1-46C316E50CA8}" destId="{163CCD0F-B5A8-4420-8DDF-29BF2F9AA621}" srcOrd="2" destOrd="0" parTransId="{0D0A3385-40CD-49EC-9E7C-A52BF7F43FD2}" sibTransId="{DD92A449-1BE8-40B0-B1B0-DACAC49D24F8}"/>
    <dgm:cxn modelId="{557CCD22-E2D2-4597-9299-3D59E16FDBAB}" type="presParOf" srcId="{F0CBAED6-5CB4-48F2-8CF2-1F036477C645}" destId="{79B4E22F-14AD-42D7-9D3D-700CAD4442C4}" srcOrd="0" destOrd="0" presId="urn:microsoft.com/office/officeart/2018/2/layout/IconVerticalSolidList"/>
    <dgm:cxn modelId="{E4DC6C9B-78BD-40CE-9A9C-A1783FB05957}" type="presParOf" srcId="{79B4E22F-14AD-42D7-9D3D-700CAD4442C4}" destId="{C3812497-AF90-49A1-AFE1-AED060E3D627}" srcOrd="0" destOrd="0" presId="urn:microsoft.com/office/officeart/2018/2/layout/IconVerticalSolidList"/>
    <dgm:cxn modelId="{4F7C75B9-BB81-4279-9C51-0180E85409F3}" type="presParOf" srcId="{79B4E22F-14AD-42D7-9D3D-700CAD4442C4}" destId="{E2B41434-FEC5-4690-BF66-71495D3F88D3}" srcOrd="1" destOrd="0" presId="urn:microsoft.com/office/officeart/2018/2/layout/IconVerticalSolidList"/>
    <dgm:cxn modelId="{CAE7E4F6-E4AF-4226-9FEC-054FAFEE2E0E}" type="presParOf" srcId="{79B4E22F-14AD-42D7-9D3D-700CAD4442C4}" destId="{95C600AB-2DE3-4FE9-A142-FFA55AC8EA28}" srcOrd="2" destOrd="0" presId="urn:microsoft.com/office/officeart/2018/2/layout/IconVerticalSolidList"/>
    <dgm:cxn modelId="{35961D17-730D-4070-80B9-8B8C6DE3DF29}" type="presParOf" srcId="{79B4E22F-14AD-42D7-9D3D-700CAD4442C4}" destId="{5A23258D-6F3C-4BED-9E47-DEFD42ED8663}" srcOrd="3" destOrd="0" presId="urn:microsoft.com/office/officeart/2018/2/layout/IconVerticalSolidList"/>
    <dgm:cxn modelId="{B3866D03-DA29-4480-BBCA-021813AABD74}" type="presParOf" srcId="{F0CBAED6-5CB4-48F2-8CF2-1F036477C645}" destId="{1C7ECC58-29ED-463B-959D-2B022FE2A83D}" srcOrd="1" destOrd="0" presId="urn:microsoft.com/office/officeart/2018/2/layout/IconVerticalSolidList"/>
    <dgm:cxn modelId="{4F81BA3C-B024-42E0-A978-C08511C94EAE}" type="presParOf" srcId="{F0CBAED6-5CB4-48F2-8CF2-1F036477C645}" destId="{2C35EA70-2AF0-4453-8218-5DC4B932AB59}" srcOrd="2" destOrd="0" presId="urn:microsoft.com/office/officeart/2018/2/layout/IconVerticalSolidList"/>
    <dgm:cxn modelId="{9580D175-ADF2-4D57-A982-C7A1B2ABAE24}" type="presParOf" srcId="{2C35EA70-2AF0-4453-8218-5DC4B932AB59}" destId="{6DA68286-005E-4A9C-ADC2-AD00894DE122}" srcOrd="0" destOrd="0" presId="urn:microsoft.com/office/officeart/2018/2/layout/IconVerticalSolidList"/>
    <dgm:cxn modelId="{7242DFE5-AE8E-40C3-B7E4-58B42C0F727D}" type="presParOf" srcId="{2C35EA70-2AF0-4453-8218-5DC4B932AB59}" destId="{DDED4105-86F8-46C7-8DF1-04E986777197}" srcOrd="1" destOrd="0" presId="urn:microsoft.com/office/officeart/2018/2/layout/IconVerticalSolidList"/>
    <dgm:cxn modelId="{F420C4ED-92AF-4F49-8938-4A84A991A005}" type="presParOf" srcId="{2C35EA70-2AF0-4453-8218-5DC4B932AB59}" destId="{5B62F70E-709D-4254-897F-2A9FCDBB3423}" srcOrd="2" destOrd="0" presId="urn:microsoft.com/office/officeart/2018/2/layout/IconVerticalSolidList"/>
    <dgm:cxn modelId="{F4FA838C-317B-456F-838E-BC433A761068}" type="presParOf" srcId="{2C35EA70-2AF0-4453-8218-5DC4B932AB59}" destId="{659F9C5A-61F6-4F88-A444-CF685341C950}" srcOrd="3" destOrd="0" presId="urn:microsoft.com/office/officeart/2018/2/layout/IconVerticalSolidList"/>
    <dgm:cxn modelId="{6484B3A9-D5BE-4CA7-B131-3FA118A9D2BF}" type="presParOf" srcId="{F0CBAED6-5CB4-48F2-8CF2-1F036477C645}" destId="{41BE4DA5-30DE-4953-A60F-FD9FED6CDBFA}" srcOrd="3" destOrd="0" presId="urn:microsoft.com/office/officeart/2018/2/layout/IconVerticalSolidList"/>
    <dgm:cxn modelId="{EC5CD4D6-95CC-44D1-8C8A-30BC81750035}" type="presParOf" srcId="{F0CBAED6-5CB4-48F2-8CF2-1F036477C645}" destId="{CDAA7CBB-F297-4AA2-81F1-6E23067F14C2}" srcOrd="4" destOrd="0" presId="urn:microsoft.com/office/officeart/2018/2/layout/IconVerticalSolidList"/>
    <dgm:cxn modelId="{AEE51423-4BE6-4319-B288-FC5468435D2F}" type="presParOf" srcId="{CDAA7CBB-F297-4AA2-81F1-6E23067F14C2}" destId="{23B31640-A4A0-43E1-8B47-74E35CAAB71E}" srcOrd="0" destOrd="0" presId="urn:microsoft.com/office/officeart/2018/2/layout/IconVerticalSolidList"/>
    <dgm:cxn modelId="{D7B86914-EDE6-4A05-B7A3-5B2A421C9EBF}" type="presParOf" srcId="{CDAA7CBB-F297-4AA2-81F1-6E23067F14C2}" destId="{32F50F51-86FD-496D-8215-A6DF4C373838}" srcOrd="1" destOrd="0" presId="urn:microsoft.com/office/officeart/2018/2/layout/IconVerticalSolidList"/>
    <dgm:cxn modelId="{7748CF3D-F9F8-4107-83A0-AC2BFC7BAAF9}" type="presParOf" srcId="{CDAA7CBB-F297-4AA2-81F1-6E23067F14C2}" destId="{D0057EB5-3E21-40CA-AF9B-B746F366F893}" srcOrd="2" destOrd="0" presId="urn:microsoft.com/office/officeart/2018/2/layout/IconVerticalSolidList"/>
    <dgm:cxn modelId="{730DE0E9-D0DA-43B8-998F-1003B89946EC}" type="presParOf" srcId="{CDAA7CBB-F297-4AA2-81F1-6E23067F14C2}" destId="{04688BEE-3BD0-40C7-B791-EED10A51A51D}" srcOrd="3" destOrd="0" presId="urn:microsoft.com/office/officeart/2018/2/layout/IconVerticalSolidList"/>
    <dgm:cxn modelId="{700FBE3B-40E8-40C6-A6DA-F02ABC30C4FB}" type="presParOf" srcId="{F0CBAED6-5CB4-48F2-8CF2-1F036477C645}" destId="{B2439F1F-0A21-4EA4-9C21-D95FEEA274EF}" srcOrd="5" destOrd="0" presId="urn:microsoft.com/office/officeart/2018/2/layout/IconVerticalSolidList"/>
    <dgm:cxn modelId="{68754B26-46A7-421A-BC11-08A196C471AB}" type="presParOf" srcId="{F0CBAED6-5CB4-48F2-8CF2-1F036477C645}" destId="{1E0BFC44-7960-4FFE-99F8-31C7EAA5BF50}" srcOrd="6" destOrd="0" presId="urn:microsoft.com/office/officeart/2018/2/layout/IconVerticalSolidList"/>
    <dgm:cxn modelId="{F346CE32-819A-4515-9B39-B4DFDB128B4D}" type="presParOf" srcId="{1E0BFC44-7960-4FFE-99F8-31C7EAA5BF50}" destId="{E0E43C08-0459-4CB3-9061-DF68BBBF6047}" srcOrd="0" destOrd="0" presId="urn:microsoft.com/office/officeart/2018/2/layout/IconVerticalSolidList"/>
    <dgm:cxn modelId="{2C2751EC-FFAD-47DE-98A8-2A4A7D541FC9}" type="presParOf" srcId="{1E0BFC44-7960-4FFE-99F8-31C7EAA5BF50}" destId="{C8FD2DA2-06F4-4015-9654-04C1E5C65DC9}" srcOrd="1" destOrd="0" presId="urn:microsoft.com/office/officeart/2018/2/layout/IconVerticalSolidList"/>
    <dgm:cxn modelId="{B8D64FA5-42C4-4DAE-A512-E1827F82AC03}" type="presParOf" srcId="{1E0BFC44-7960-4FFE-99F8-31C7EAA5BF50}" destId="{E93014BB-D4FD-4DB9-96DD-746C44D165FD}" srcOrd="2" destOrd="0" presId="urn:microsoft.com/office/officeart/2018/2/layout/IconVerticalSolidList"/>
    <dgm:cxn modelId="{67652AB4-6A30-4B25-B481-CC1F6B9FB01C}" type="presParOf" srcId="{1E0BFC44-7960-4FFE-99F8-31C7EAA5BF50}" destId="{E35C29D2-9030-433D-9E29-A3BA624034DC}" srcOrd="3" destOrd="0" presId="urn:microsoft.com/office/officeart/2018/2/layout/IconVerticalSolidList"/>
    <dgm:cxn modelId="{F16DCF58-AB5B-4F55-8784-FDD477F5E788}" type="presParOf" srcId="{F0CBAED6-5CB4-48F2-8CF2-1F036477C645}" destId="{BA0D4F58-77D0-47E5-A684-E2CC76CAF414}" srcOrd="7" destOrd="0" presId="urn:microsoft.com/office/officeart/2018/2/layout/IconVerticalSolidList"/>
    <dgm:cxn modelId="{1CB07FD8-8630-46EF-AE10-70C043F03D6D}" type="presParOf" srcId="{F0CBAED6-5CB4-48F2-8CF2-1F036477C645}" destId="{F2020327-650F-4C66-996C-8A18F2C56D28}" srcOrd="8" destOrd="0" presId="urn:microsoft.com/office/officeart/2018/2/layout/IconVerticalSolidList"/>
    <dgm:cxn modelId="{ABFC23C7-03A0-43BA-A2B5-0E143DDF2814}" type="presParOf" srcId="{F2020327-650F-4C66-996C-8A18F2C56D28}" destId="{65485B10-68FD-41E7-B4D2-00EFE47DF145}" srcOrd="0" destOrd="0" presId="urn:microsoft.com/office/officeart/2018/2/layout/IconVerticalSolidList"/>
    <dgm:cxn modelId="{35A23B48-B300-40F8-B8AF-8CAE98F67E12}" type="presParOf" srcId="{F2020327-650F-4C66-996C-8A18F2C56D28}" destId="{01B1A63D-0570-4E77-8430-501CEB6BB6C0}" srcOrd="1" destOrd="0" presId="urn:microsoft.com/office/officeart/2018/2/layout/IconVerticalSolidList"/>
    <dgm:cxn modelId="{F007430C-7CCB-4F92-8E79-D0723F309C40}" type="presParOf" srcId="{F2020327-650F-4C66-996C-8A18F2C56D28}" destId="{5755926A-C3DB-4F16-A1E3-270AA2EC61C2}" srcOrd="2" destOrd="0" presId="urn:microsoft.com/office/officeart/2018/2/layout/IconVerticalSolidList"/>
    <dgm:cxn modelId="{5F3CAC8B-78F5-42A3-BBE6-651CAB70EAEF}" type="presParOf" srcId="{F2020327-650F-4C66-996C-8A18F2C56D28}" destId="{60F44EA4-6981-4260-8A1A-38BFA718C57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12497-AF90-49A1-AFE1-AED060E3D627}">
      <dsp:nvSpPr>
        <dsp:cNvPr id="0" name=""/>
        <dsp:cNvSpPr/>
      </dsp:nvSpPr>
      <dsp:spPr>
        <a:xfrm>
          <a:off x="0" y="3399"/>
          <a:ext cx="5218113"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41434-FEC5-4690-BF66-71495D3F88D3}">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23258D-6F3C-4BED-9E47-DEFD42ED8663}">
      <dsp:nvSpPr>
        <dsp:cNvPr id="0" name=""/>
        <dsp:cNvSpPr/>
      </dsp:nvSpPr>
      <dsp:spPr>
        <a:xfrm>
          <a:off x="836323" y="3399"/>
          <a:ext cx="4381789"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kern="1200" dirty="0"/>
            <a:t>Hardware</a:t>
          </a:r>
        </a:p>
      </dsp:txBody>
      <dsp:txXfrm>
        <a:off x="836323" y="3399"/>
        <a:ext cx="4381789" cy="724089"/>
      </dsp:txXfrm>
    </dsp:sp>
    <dsp:sp modelId="{6DA68286-005E-4A9C-ADC2-AD00894DE122}">
      <dsp:nvSpPr>
        <dsp:cNvPr id="0" name=""/>
        <dsp:cNvSpPr/>
      </dsp:nvSpPr>
      <dsp:spPr>
        <a:xfrm>
          <a:off x="0" y="908511"/>
          <a:ext cx="5218113"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D4105-86F8-46C7-8DF1-04E986777197}">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F9C5A-61F6-4F88-A444-CF685341C950}">
      <dsp:nvSpPr>
        <dsp:cNvPr id="0" name=""/>
        <dsp:cNvSpPr/>
      </dsp:nvSpPr>
      <dsp:spPr>
        <a:xfrm>
          <a:off x="836323" y="908511"/>
          <a:ext cx="4381789"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kern="1200" dirty="0"/>
            <a:t> Software</a:t>
          </a:r>
        </a:p>
      </dsp:txBody>
      <dsp:txXfrm>
        <a:off x="836323" y="908511"/>
        <a:ext cx="4381789" cy="724089"/>
      </dsp:txXfrm>
    </dsp:sp>
    <dsp:sp modelId="{23B31640-A4A0-43E1-8B47-74E35CAAB71E}">
      <dsp:nvSpPr>
        <dsp:cNvPr id="0" name=""/>
        <dsp:cNvSpPr/>
      </dsp:nvSpPr>
      <dsp:spPr>
        <a:xfrm>
          <a:off x="0" y="1813623"/>
          <a:ext cx="5218113"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50F51-86FD-496D-8215-A6DF4C373838}">
      <dsp:nvSpPr>
        <dsp:cNvPr id="0" name=""/>
        <dsp:cNvSpPr/>
      </dsp:nvSpPr>
      <dsp:spPr>
        <a:xfrm>
          <a:off x="219037" y="1976543"/>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88BEE-3BD0-40C7-B791-EED10A51A51D}">
      <dsp:nvSpPr>
        <dsp:cNvPr id="0" name=""/>
        <dsp:cNvSpPr/>
      </dsp:nvSpPr>
      <dsp:spPr>
        <a:xfrm>
          <a:off x="836323" y="1813623"/>
          <a:ext cx="4381789"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kern="1200" dirty="0"/>
            <a:t>Number Conversion</a:t>
          </a:r>
        </a:p>
      </dsp:txBody>
      <dsp:txXfrm>
        <a:off x="836323" y="1813623"/>
        <a:ext cx="4381789" cy="724089"/>
      </dsp:txXfrm>
    </dsp:sp>
    <dsp:sp modelId="{E0E43C08-0459-4CB3-9061-DF68BBBF6047}">
      <dsp:nvSpPr>
        <dsp:cNvPr id="0" name=""/>
        <dsp:cNvSpPr/>
      </dsp:nvSpPr>
      <dsp:spPr>
        <a:xfrm>
          <a:off x="0" y="2718735"/>
          <a:ext cx="5218113"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D2DA2-06F4-4015-9654-04C1E5C65DC9}">
      <dsp:nvSpPr>
        <dsp:cNvPr id="0" name=""/>
        <dsp:cNvSpPr/>
      </dsp:nvSpPr>
      <dsp:spPr>
        <a:xfrm>
          <a:off x="219037" y="2881655"/>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C29D2-9030-433D-9E29-A3BA624034DC}">
      <dsp:nvSpPr>
        <dsp:cNvPr id="0" name=""/>
        <dsp:cNvSpPr/>
      </dsp:nvSpPr>
      <dsp:spPr>
        <a:xfrm>
          <a:off x="836323" y="2718735"/>
          <a:ext cx="4381789"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kern="1200" dirty="0"/>
            <a:t>Programing Language</a:t>
          </a:r>
        </a:p>
      </dsp:txBody>
      <dsp:txXfrm>
        <a:off x="836323" y="2718735"/>
        <a:ext cx="4381789" cy="724089"/>
      </dsp:txXfrm>
    </dsp:sp>
    <dsp:sp modelId="{65485B10-68FD-41E7-B4D2-00EFE47DF145}">
      <dsp:nvSpPr>
        <dsp:cNvPr id="0" name=""/>
        <dsp:cNvSpPr/>
      </dsp:nvSpPr>
      <dsp:spPr>
        <a:xfrm>
          <a:off x="0" y="3623847"/>
          <a:ext cx="5218113"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1A63D-0570-4E77-8430-501CEB6BB6C0}">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F44EA4-6981-4260-8A1A-38BFA718C578}">
      <dsp:nvSpPr>
        <dsp:cNvPr id="0" name=""/>
        <dsp:cNvSpPr/>
      </dsp:nvSpPr>
      <dsp:spPr>
        <a:xfrm>
          <a:off x="836323" y="3623847"/>
          <a:ext cx="4381789"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kern="1200" dirty="0"/>
            <a:t>Procedural vs Object Oriented Programming</a:t>
          </a:r>
        </a:p>
      </dsp:txBody>
      <dsp:txXfrm>
        <a:off x="836323" y="3623847"/>
        <a:ext cx="4381789"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10/6/2022</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04706C-4341-4475-AC7E-E8C28D8B3B27}"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8876E6-3046-4EA9-959A-E7FB50575A9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057DD08-EA01-4EC4-9758-87768DCC31A1}"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B6539-35F5-4D6F-947E-1B293CA40C5F}"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fld id="{F014EEEF-BB72-41DA-A0CB-C69625A16C0F}" type="datetime1">
              <a:rPr lang="en-US" smtClean="0"/>
              <a:t>10/6/2022</a:t>
            </a:fld>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a:t>Introduction to Computer Science, Algorithm, H/W and S/W</a:t>
            </a:r>
            <a:endParaRPr lang="en-US" dirty="0"/>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fld id="{A75B6BDD-343B-4AA4-BB35-FC1792C56A21}" type="datetime1">
              <a:rPr lang="en-US" smtClean="0"/>
              <a:t>10/6/2022</a:t>
            </a:fld>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a:t>Introduction to Computer Science, Algorithm, H/W and S/W</a:t>
            </a:r>
            <a:endParaRPr lang="en-US" dirty="0"/>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10E077-0570-4277-AB46-A00D3FE60BB4}"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024794-E1C2-4F68-AB8B-4ACC716B0555}"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DBBE20-7911-4711-A3D5-975759C66F7E}"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7765A-7460-475C-964A-1AC5840001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57DCD8-E7D9-4D4B-883A-7B476C447745}"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F00B05E3-FAD7-44B1-A987-79713237928B}" type="datetime1">
              <a:rPr lang="en-US" smtClean="0"/>
              <a:t>10/6/2022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Introduction to Computer Science, Algorithm, H/W and S/W</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50EE-9867-44D3-83C3-3A17CBC50BB9}"/>
              </a:ext>
            </a:extLst>
          </p:cNvPr>
          <p:cNvSpPr>
            <a:spLocks noGrp="1"/>
          </p:cNvSpPr>
          <p:nvPr>
            <p:ph type="title"/>
          </p:nvPr>
        </p:nvSpPr>
        <p:spPr>
          <a:xfrm>
            <a:off x="1097693" y="579181"/>
            <a:ext cx="10130744" cy="1124949"/>
          </a:xfrm>
        </p:spPr>
        <p:txBody>
          <a:bodyPr>
            <a:normAutofit/>
          </a:bodyPr>
          <a:lstStyle/>
          <a:p>
            <a:r>
              <a:rPr lang="en-US" b="1" dirty="0"/>
              <a:t>Computational Thinking With Python</a:t>
            </a:r>
            <a:endParaRPr lang="en-IN" b="1" dirty="0"/>
          </a:p>
        </p:txBody>
      </p:sp>
      <p:sp>
        <p:nvSpPr>
          <p:cNvPr id="3" name="Date Placeholder 2">
            <a:extLst>
              <a:ext uri="{FF2B5EF4-FFF2-40B4-BE49-F238E27FC236}">
                <a16:creationId xmlns:a16="http://schemas.microsoft.com/office/drawing/2014/main" id="{BCC04A68-E74B-4C19-964A-B74269AC4D6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7765A-7460-475C-964A-1AC5840001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37969AF1-6867-4DC0-AF26-1A42162E799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8C337F33-589B-4E5C-B370-E1825E355A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8" name="Picture 4" descr="It's Time to Learn Computer Science! - TryEngineering.org Powered by IEEE">
            <a:extLst>
              <a:ext uri="{FF2B5EF4-FFF2-40B4-BE49-F238E27FC236}">
                <a16:creationId xmlns:a16="http://schemas.microsoft.com/office/drawing/2014/main" id="{D1606935-AD0C-4A0A-99AD-756B3FDE0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367" y="2569686"/>
            <a:ext cx="5573959" cy="3505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1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11DE6FF-FFBC-998B-A063-23E62ECFB67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7765A-7460-475C-964A-1AC5840001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0"/>
                </a:spcAft>
                <a:buClrTx/>
                <a:buSzTx/>
                <a:buFontTx/>
                <a:buNone/>
                <a:tabLst/>
                <a:defRPr/>
              </a:p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E9EEF54A-733C-AF93-0CA9-94411D9B995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858C4052-3247-E142-1985-567C79BA9F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026" name="Picture 2" descr="Digital Computers and Information - ppt download">
            <a:extLst>
              <a:ext uri="{FF2B5EF4-FFF2-40B4-BE49-F238E27FC236}">
                <a16:creationId xmlns:a16="http://schemas.microsoft.com/office/drawing/2014/main" id="{1AAB7E6A-73EA-48A2-182C-5DFCAB6BF5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920"/>
          <a:stretch/>
        </p:blipFill>
        <p:spPr bwMode="auto">
          <a:xfrm>
            <a:off x="636104" y="490330"/>
            <a:ext cx="10031896" cy="58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7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990-E6F7-C4FA-4F80-16CFD73C6441}"/>
              </a:ext>
            </a:extLst>
          </p:cNvPr>
          <p:cNvSpPr>
            <a:spLocks noGrp="1"/>
          </p:cNvSpPr>
          <p:nvPr>
            <p:ph type="title"/>
          </p:nvPr>
        </p:nvSpPr>
        <p:spPr>
          <a:xfrm>
            <a:off x="938906" y="282800"/>
            <a:ext cx="8973719" cy="1479739"/>
          </a:xfrm>
        </p:spPr>
        <p:txBody>
          <a:bodyPr/>
          <a:lstStyle/>
          <a:p>
            <a:r>
              <a:rPr lang="en-IN" dirty="0"/>
              <a:t>Digital Number System</a:t>
            </a:r>
          </a:p>
        </p:txBody>
      </p:sp>
      <p:sp>
        <p:nvSpPr>
          <p:cNvPr id="3" name="Content Placeholder 2">
            <a:extLst>
              <a:ext uri="{FF2B5EF4-FFF2-40B4-BE49-F238E27FC236}">
                <a16:creationId xmlns:a16="http://schemas.microsoft.com/office/drawing/2014/main" id="{09F125C7-CB3E-D83A-E53E-35C1D0FD494A}"/>
              </a:ext>
            </a:extLst>
          </p:cNvPr>
          <p:cNvSpPr>
            <a:spLocks noGrp="1"/>
          </p:cNvSpPr>
          <p:nvPr>
            <p:ph idx="1"/>
          </p:nvPr>
        </p:nvSpPr>
        <p:spPr>
          <a:xfrm>
            <a:off x="938906" y="1908313"/>
            <a:ext cx="10524224" cy="4158176"/>
          </a:xfrm>
        </p:spPr>
        <p:txBody>
          <a:bodyPr/>
          <a:lstStyle/>
          <a:p>
            <a:pPr marL="228600" marR="0" lvl="0" indent="-228600" algn="just"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decimal system is the most widely used number system. However, computers only understand binary. Binary, octal and hexadecimal number systems are closely related, and we may require to convert decimal into these systems.</a:t>
            </a:r>
          </a:p>
          <a:p>
            <a:pPr marL="228600" marR="0" lvl="0" indent="-228600" algn="just"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decimal system is base 10 (ten symbols, 0-9, are used to represent a number) and similarly, binary is base 2, octal is base 8 and hexadecimal is base 16.</a:t>
            </a:r>
          </a:p>
          <a:p>
            <a:pPr marL="228600" marR="0" lvl="0" indent="-228600" algn="just"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decimal system is base 10 (ten symbols, 0-9, are used to represent a number) and similarly, binary is base 2, octal is base 8 and hexadecimal is base 16.</a:t>
            </a:r>
          </a:p>
          <a:p>
            <a:endParaRPr lang="en-IN" dirty="0"/>
          </a:p>
        </p:txBody>
      </p:sp>
      <p:sp>
        <p:nvSpPr>
          <p:cNvPr id="6" name="Date Placeholder 5">
            <a:extLst>
              <a:ext uri="{FF2B5EF4-FFF2-40B4-BE49-F238E27FC236}">
                <a16:creationId xmlns:a16="http://schemas.microsoft.com/office/drawing/2014/main" id="{BCC40BB5-FD8A-EC2F-A96F-A905AFD4BCC9}"/>
              </a:ext>
            </a:extLst>
          </p:cNvPr>
          <p:cNvSpPr>
            <a:spLocks noGrp="1"/>
          </p:cNvSpPr>
          <p:nvPr>
            <p:ph type="dt" sz="half" idx="15"/>
          </p:nvPr>
        </p:nvSpPr>
        <p:spPr/>
        <p:txBody>
          <a:bodyPr/>
          <a:lstStyle/>
          <a:p>
            <a:fld id="{A75B6BDD-343B-4AA4-BB35-FC1792C56A21}" type="datetime1">
              <a:rPr lang="en-US" smtClean="0"/>
              <a:t>10/6/2022</a:t>
            </a:fld>
            <a:endParaRPr lang="en-US" dirty="0"/>
          </a:p>
        </p:txBody>
      </p:sp>
      <p:sp>
        <p:nvSpPr>
          <p:cNvPr id="7" name="Footer Placeholder 6">
            <a:extLst>
              <a:ext uri="{FF2B5EF4-FFF2-40B4-BE49-F238E27FC236}">
                <a16:creationId xmlns:a16="http://schemas.microsoft.com/office/drawing/2014/main" id="{0CBBF444-ECF3-15A8-27ED-639AA3F2ECB5}"/>
              </a:ext>
            </a:extLst>
          </p:cNvPr>
          <p:cNvSpPr>
            <a:spLocks noGrp="1"/>
          </p:cNvSpPr>
          <p:nvPr>
            <p:ph type="ftr" sz="quarter" idx="16"/>
          </p:nvPr>
        </p:nvSpPr>
        <p:spPr/>
        <p:txBody>
          <a:bodyPr/>
          <a:lstStyle/>
          <a:p>
            <a:r>
              <a:rPr lang="en-US"/>
              <a:t>Introduction to Computer Science, Algorithm, H/W and S/W</a:t>
            </a:r>
            <a:endParaRPr lang="en-US" dirty="0"/>
          </a:p>
        </p:txBody>
      </p:sp>
      <p:sp>
        <p:nvSpPr>
          <p:cNvPr id="8" name="Slide Number Placeholder 7">
            <a:extLst>
              <a:ext uri="{FF2B5EF4-FFF2-40B4-BE49-F238E27FC236}">
                <a16:creationId xmlns:a16="http://schemas.microsoft.com/office/drawing/2014/main" id="{0235C823-3DEE-E866-7D18-363D459E086D}"/>
              </a:ext>
            </a:extLst>
          </p:cNvPr>
          <p:cNvSpPr>
            <a:spLocks noGrp="1"/>
          </p:cNvSpPr>
          <p:nvPr>
            <p:ph type="sldNum" sz="quarter" idx="17"/>
          </p:nvPr>
        </p:nvSpPr>
        <p:spPr/>
        <p:txBody>
          <a:bodyPr/>
          <a:lstStyle/>
          <a:p>
            <a:fld id="{5EA792F7-1D9E-4C7E-A103-E8EDFDC2691E}" type="slidenum">
              <a:rPr lang="en-US" smtClean="0"/>
              <a:t>11</a:t>
            </a:fld>
            <a:endParaRPr lang="en-US" dirty="0"/>
          </a:p>
        </p:txBody>
      </p:sp>
    </p:spTree>
    <p:extLst>
      <p:ext uri="{BB962C8B-B14F-4D97-AF65-F5344CB8AC3E}">
        <p14:creationId xmlns:p14="http://schemas.microsoft.com/office/powerpoint/2010/main" val="147944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0A38-06F2-4E6E-B99B-E03E99564299}"/>
              </a:ext>
            </a:extLst>
          </p:cNvPr>
          <p:cNvSpPr>
            <a:spLocks noGrp="1"/>
          </p:cNvSpPr>
          <p:nvPr>
            <p:ph type="title"/>
          </p:nvPr>
        </p:nvSpPr>
        <p:spPr>
          <a:xfrm>
            <a:off x="938907" y="282801"/>
            <a:ext cx="9053232" cy="605096"/>
          </a:xfrm>
        </p:spPr>
        <p:txBody>
          <a:bodyPr>
            <a:normAutofit fontScale="90000"/>
          </a:bodyPr>
          <a:lstStyle/>
          <a:p>
            <a:r>
              <a:rPr lang="en-IN" dirty="0"/>
              <a:t>Decimal Number System</a:t>
            </a:r>
          </a:p>
        </p:txBody>
      </p:sp>
      <p:sp>
        <p:nvSpPr>
          <p:cNvPr id="3" name="Content Placeholder 2">
            <a:extLst>
              <a:ext uri="{FF2B5EF4-FFF2-40B4-BE49-F238E27FC236}">
                <a16:creationId xmlns:a16="http://schemas.microsoft.com/office/drawing/2014/main" id="{3E713EFF-A483-D272-C280-F13AB1101FEE}"/>
              </a:ext>
            </a:extLst>
          </p:cNvPr>
          <p:cNvSpPr>
            <a:spLocks noGrp="1"/>
          </p:cNvSpPr>
          <p:nvPr>
            <p:ph idx="1"/>
          </p:nvPr>
        </p:nvSpPr>
        <p:spPr>
          <a:xfrm>
            <a:off x="938906" y="1272209"/>
            <a:ext cx="10802520" cy="5084141"/>
          </a:xfrm>
        </p:spPr>
        <p:txBody>
          <a:bodyPr>
            <a:normAutofit lnSpcReduction="10000"/>
          </a:bodyPr>
          <a:lstStyle/>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number system that we use in our day-to-day life is the decimal number system. Decimal number system has base 10 as it uses 10 digits from 0 to 9. </a:t>
            </a: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 decimal number system, the successive positions to the left of the decimal point represents units, tens, hundreds, thousands and so on.</a:t>
            </a: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Each position represents a specific power of the base (10). </a:t>
            </a: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For example, the decimal number 1234 consists of the digit 4 in the units position, 3 in the tens position, 2 in the hundreds position, and 1 in the thousands position, and its value can be written as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(1×1000) + (2×100) + (3×10) + (4×l)</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(1×103) + (2×102) + (3×101)  + (4×l00)</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1000 + 200 + 30 + 1</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1234</a:t>
            </a:r>
          </a:p>
          <a:p>
            <a:endParaRPr lang="en-IN" dirty="0"/>
          </a:p>
        </p:txBody>
      </p:sp>
      <p:sp>
        <p:nvSpPr>
          <p:cNvPr id="6" name="Date Placeholder 5">
            <a:extLst>
              <a:ext uri="{FF2B5EF4-FFF2-40B4-BE49-F238E27FC236}">
                <a16:creationId xmlns:a16="http://schemas.microsoft.com/office/drawing/2014/main" id="{5D49552F-8B02-AFEF-C8EE-02ADF88461CA}"/>
              </a:ext>
            </a:extLst>
          </p:cNvPr>
          <p:cNvSpPr>
            <a:spLocks noGrp="1"/>
          </p:cNvSpPr>
          <p:nvPr>
            <p:ph type="dt" sz="half" idx="15"/>
          </p:nvPr>
        </p:nvSpPr>
        <p:spPr/>
        <p:txBody>
          <a:bodyPr/>
          <a:lstStyle/>
          <a:p>
            <a:fld id="{A75B6BDD-343B-4AA4-BB35-FC1792C56A21}" type="datetime1">
              <a:rPr lang="en-US" smtClean="0"/>
              <a:t>10/6/2022</a:t>
            </a:fld>
            <a:endParaRPr lang="en-US" dirty="0"/>
          </a:p>
        </p:txBody>
      </p:sp>
      <p:sp>
        <p:nvSpPr>
          <p:cNvPr id="7" name="Footer Placeholder 6">
            <a:extLst>
              <a:ext uri="{FF2B5EF4-FFF2-40B4-BE49-F238E27FC236}">
                <a16:creationId xmlns:a16="http://schemas.microsoft.com/office/drawing/2014/main" id="{02E224CA-6F32-020D-5B08-7DC4358F5CE8}"/>
              </a:ext>
            </a:extLst>
          </p:cNvPr>
          <p:cNvSpPr>
            <a:spLocks noGrp="1"/>
          </p:cNvSpPr>
          <p:nvPr>
            <p:ph type="ftr" sz="quarter" idx="16"/>
          </p:nvPr>
        </p:nvSpPr>
        <p:spPr/>
        <p:txBody>
          <a:bodyPr/>
          <a:lstStyle/>
          <a:p>
            <a:r>
              <a:rPr lang="en-US"/>
              <a:t>Introduction to Computer Science, Algorithm, H/W and S/W</a:t>
            </a:r>
            <a:endParaRPr lang="en-US" dirty="0"/>
          </a:p>
        </p:txBody>
      </p:sp>
      <p:sp>
        <p:nvSpPr>
          <p:cNvPr id="8" name="Slide Number Placeholder 7">
            <a:extLst>
              <a:ext uri="{FF2B5EF4-FFF2-40B4-BE49-F238E27FC236}">
                <a16:creationId xmlns:a16="http://schemas.microsoft.com/office/drawing/2014/main" id="{3B040DD9-2153-CC94-51D5-C1B1386CEC22}"/>
              </a:ext>
            </a:extLst>
          </p:cNvPr>
          <p:cNvSpPr>
            <a:spLocks noGrp="1"/>
          </p:cNvSpPr>
          <p:nvPr>
            <p:ph type="sldNum" sz="quarter" idx="17"/>
          </p:nvPr>
        </p:nvSpPr>
        <p:spPr/>
        <p:txBody>
          <a:bodyPr/>
          <a:lstStyle/>
          <a:p>
            <a:fld id="{5EA792F7-1D9E-4C7E-A103-E8EDFDC2691E}" type="slidenum">
              <a:rPr lang="en-US" smtClean="0"/>
              <a:t>12</a:t>
            </a:fld>
            <a:endParaRPr lang="en-US" dirty="0"/>
          </a:p>
        </p:txBody>
      </p:sp>
    </p:spTree>
    <p:extLst>
      <p:ext uri="{BB962C8B-B14F-4D97-AF65-F5344CB8AC3E}">
        <p14:creationId xmlns:p14="http://schemas.microsoft.com/office/powerpoint/2010/main" val="136313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94E-4E45-4FFC-A949-89FA551DE72D}"/>
              </a:ext>
            </a:extLst>
          </p:cNvPr>
          <p:cNvSpPr>
            <a:spLocks noGrp="1"/>
          </p:cNvSpPr>
          <p:nvPr>
            <p:ph type="title"/>
          </p:nvPr>
        </p:nvSpPr>
        <p:spPr>
          <a:xfrm>
            <a:off x="1524001" y="1831804"/>
            <a:ext cx="8746435" cy="3713638"/>
          </a:xfrm>
        </p:spPr>
        <p:txBody>
          <a:bodyPr>
            <a:normAutofit fontScale="90000"/>
          </a:bodyPr>
          <a:lstStyle/>
          <a:p>
            <a:r>
              <a:rPr lang="en-US" sz="4400" dirty="0"/>
              <a:t>The term </a:t>
            </a:r>
            <a:r>
              <a:rPr lang="en-US" sz="4400" b="1" dirty="0"/>
              <a:t>bit</a:t>
            </a:r>
            <a:r>
              <a:rPr lang="en-US" sz="4400" dirty="0"/>
              <a:t> stands for binary  digit. Therefore, every bit has the value 0 or 1.</a:t>
            </a:r>
            <a:br>
              <a:rPr lang="en-US" sz="4400" dirty="0"/>
            </a:br>
            <a:br>
              <a:rPr lang="en-US" sz="4400" dirty="0"/>
            </a:br>
            <a:r>
              <a:rPr lang="en-US" sz="4400" dirty="0"/>
              <a:t> A </a:t>
            </a:r>
            <a:r>
              <a:rPr lang="en-US" sz="4400" b="1" dirty="0"/>
              <a:t>byte</a:t>
            </a:r>
            <a:r>
              <a:rPr lang="en-US" sz="4400" dirty="0"/>
              <a:t> is a group of bits operated on as a single unit in a computer system, usually consisting of eight bits.</a:t>
            </a:r>
            <a:br>
              <a:rPr lang="en-IN" sz="4000" dirty="0"/>
            </a:br>
            <a:endParaRPr lang="en-IN" dirty="0"/>
          </a:p>
        </p:txBody>
      </p:sp>
      <p:sp>
        <p:nvSpPr>
          <p:cNvPr id="4" name="Date Placeholder 3">
            <a:extLst>
              <a:ext uri="{FF2B5EF4-FFF2-40B4-BE49-F238E27FC236}">
                <a16:creationId xmlns:a16="http://schemas.microsoft.com/office/drawing/2014/main" id="{392954DF-102D-4BDF-9981-B173E765E4D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7B04C0-BA66-40E8-92C1-97415F1FC353}"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C8AF595B-7C94-4FB0-B37F-5E85FC1EE6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Slide Number Placeholder 5">
            <a:extLst>
              <a:ext uri="{FF2B5EF4-FFF2-40B4-BE49-F238E27FC236}">
                <a16:creationId xmlns:a16="http://schemas.microsoft.com/office/drawing/2014/main" id="{479474A4-0A07-4CD9-BEF2-3F455B1FB7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6195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02E-733E-49FF-B1C4-31D7030CDF75}"/>
              </a:ext>
            </a:extLst>
          </p:cNvPr>
          <p:cNvSpPr>
            <a:spLocks noGrp="1"/>
          </p:cNvSpPr>
          <p:nvPr>
            <p:ph type="title"/>
          </p:nvPr>
        </p:nvSpPr>
        <p:spPr/>
        <p:txBody>
          <a:bodyPr/>
          <a:lstStyle/>
          <a:p>
            <a:r>
              <a:rPr lang="en-US" dirty="0"/>
              <a:t>Conversion From Decimal to Binary</a:t>
            </a:r>
            <a:endParaRPr lang="en-IN" dirty="0"/>
          </a:p>
        </p:txBody>
      </p:sp>
      <p:sp>
        <p:nvSpPr>
          <p:cNvPr id="3" name="Date Placeholder 2">
            <a:extLst>
              <a:ext uri="{FF2B5EF4-FFF2-40B4-BE49-F238E27FC236}">
                <a16:creationId xmlns:a16="http://schemas.microsoft.com/office/drawing/2014/main" id="{18595940-3A5B-42E1-B24B-CD8EBB81E8C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E0E6B2-6BF7-424A-8A10-5E5D3EC72168}"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349CB9A1-F529-4C6D-AE79-93714A2C78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5FC1AA23-E6DF-49B4-A0C0-E1992D3D07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48BF6432-DFCF-4FE8-88BF-B7693A19E38C}"/>
              </a:ext>
            </a:extLst>
          </p:cNvPr>
          <p:cNvSpPr txBox="1"/>
          <p:nvPr/>
        </p:nvSpPr>
        <p:spPr>
          <a:xfrm>
            <a:off x="1331087" y="1568985"/>
            <a:ext cx="8820077" cy="1200329"/>
          </a:xfrm>
          <a:prstGeom prst="rect">
            <a:avLst/>
          </a:prstGeom>
          <a:noFill/>
        </p:spPr>
        <p:txBody>
          <a:bodyPr wrap="square">
            <a:spAutoFit/>
          </a:bodyPr>
          <a:lstStyle/>
          <a:p>
            <a:r>
              <a:rPr lang="en-US" sz="1800" dirty="0"/>
              <a:t>The algorithm for the conversion from base 10 to base 2 is to successively divide a number by two until the remainder becomes 0. </a:t>
            </a:r>
          </a:p>
          <a:p>
            <a:endParaRPr lang="en-US" sz="1800" dirty="0"/>
          </a:p>
          <a:p>
            <a:r>
              <a:rPr lang="en-US" sz="1800" dirty="0"/>
              <a:t>The remainder of each division provides the next higher-order (binary) digit</a:t>
            </a:r>
          </a:p>
        </p:txBody>
      </p:sp>
      <p:pic>
        <p:nvPicPr>
          <p:cNvPr id="8" name="Picture 7">
            <a:extLst>
              <a:ext uri="{FF2B5EF4-FFF2-40B4-BE49-F238E27FC236}">
                <a16:creationId xmlns:a16="http://schemas.microsoft.com/office/drawing/2014/main" id="{14101C53-EC44-4F6A-9F25-404A278353AB}"/>
              </a:ext>
            </a:extLst>
          </p:cNvPr>
          <p:cNvPicPr>
            <a:picLocks noChangeAspect="1"/>
          </p:cNvPicPr>
          <p:nvPr/>
        </p:nvPicPr>
        <p:blipFill>
          <a:blip r:embed="rId2"/>
          <a:stretch>
            <a:fillRect/>
          </a:stretch>
        </p:blipFill>
        <p:spPr>
          <a:xfrm>
            <a:off x="1331086" y="2769314"/>
            <a:ext cx="8084072" cy="3063438"/>
          </a:xfrm>
          <a:prstGeom prst="rect">
            <a:avLst/>
          </a:prstGeom>
        </p:spPr>
      </p:pic>
      <p:sp>
        <p:nvSpPr>
          <p:cNvPr id="10" name="TextBox 9">
            <a:extLst>
              <a:ext uri="{FF2B5EF4-FFF2-40B4-BE49-F238E27FC236}">
                <a16:creationId xmlns:a16="http://schemas.microsoft.com/office/drawing/2014/main" id="{35B92E7A-B5C8-4544-A656-1FB03CCEE8CF}"/>
              </a:ext>
            </a:extLst>
          </p:cNvPr>
          <p:cNvSpPr txBox="1"/>
          <p:nvPr/>
        </p:nvSpPr>
        <p:spPr>
          <a:xfrm>
            <a:off x="1485415" y="6033147"/>
            <a:ext cx="6098344" cy="369332"/>
          </a:xfrm>
          <a:prstGeom prst="rect">
            <a:avLst/>
          </a:prstGeom>
          <a:noFill/>
        </p:spPr>
        <p:txBody>
          <a:bodyPr wrap="square">
            <a:spAutoFit/>
          </a:bodyPr>
          <a:lstStyle/>
          <a:p>
            <a:r>
              <a:rPr lang="en-US" sz="1800" dirty="0"/>
              <a:t>The binary representation of 99 to be 1100011.</a:t>
            </a:r>
            <a:endParaRPr lang="en-IN" sz="1600" dirty="0"/>
          </a:p>
        </p:txBody>
      </p:sp>
    </p:spTree>
    <p:extLst>
      <p:ext uri="{BB962C8B-B14F-4D97-AF65-F5344CB8AC3E}">
        <p14:creationId xmlns:p14="http://schemas.microsoft.com/office/powerpoint/2010/main" val="310530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99F0-3311-44A1-9DA5-FA5264A07B4C}"/>
              </a:ext>
            </a:extLst>
          </p:cNvPr>
          <p:cNvSpPr>
            <a:spLocks noGrp="1"/>
          </p:cNvSpPr>
          <p:nvPr>
            <p:ph type="title"/>
          </p:nvPr>
        </p:nvSpPr>
        <p:spPr>
          <a:xfrm>
            <a:off x="1292868" y="358614"/>
            <a:ext cx="4150804" cy="688308"/>
          </a:xfrm>
        </p:spPr>
        <p:txBody>
          <a:bodyPr>
            <a:normAutofit fontScale="90000"/>
          </a:bodyPr>
          <a:lstStyle/>
          <a:p>
            <a:r>
              <a:rPr lang="en-US" dirty="0"/>
              <a:t>MCQs</a:t>
            </a:r>
            <a:endParaRPr lang="en-IN" dirty="0"/>
          </a:p>
        </p:txBody>
      </p:sp>
      <p:sp>
        <p:nvSpPr>
          <p:cNvPr id="3" name="Date Placeholder 2">
            <a:extLst>
              <a:ext uri="{FF2B5EF4-FFF2-40B4-BE49-F238E27FC236}">
                <a16:creationId xmlns:a16="http://schemas.microsoft.com/office/drawing/2014/main" id="{5C1ED34D-0CE5-4547-B09A-708A71D597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51D977-E400-4895-95C2-4199BD8525AD}"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A3A99668-09B8-4F89-9A30-801FE685959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1DAD31D8-4A33-4607-8079-46314BB056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Content Placeholder 1">
            <a:extLst>
              <a:ext uri="{FF2B5EF4-FFF2-40B4-BE49-F238E27FC236}">
                <a16:creationId xmlns:a16="http://schemas.microsoft.com/office/drawing/2014/main" id="{E7ABF426-48BA-4989-A151-45A0ACAEB92F}"/>
              </a:ext>
            </a:extLst>
          </p:cNvPr>
          <p:cNvSpPr txBox="1">
            <a:spLocks/>
          </p:cNvSpPr>
          <p:nvPr/>
        </p:nvSpPr>
        <p:spPr>
          <a:xfrm>
            <a:off x="967409" y="1470991"/>
            <a:ext cx="10933042" cy="4664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mj-lt"/>
              <a:buAutoNum type="arabicPeriod"/>
            </a:pPr>
            <a:r>
              <a:rPr lang="en-US" sz="2000" dirty="0"/>
              <a:t>All information in a computer system is in binary representation. </a:t>
            </a:r>
          </a:p>
          <a:p>
            <a:pPr marL="923486" lvl="1" indent="-457200">
              <a:buSzPct val="100000"/>
              <a:buFont typeface="+mj-lt"/>
              <a:buAutoNum type="alphaLcParenR"/>
            </a:pPr>
            <a:r>
              <a:rPr lang="en-US" sz="2000" dirty="0"/>
              <a:t>TRUE</a:t>
            </a:r>
          </a:p>
          <a:p>
            <a:pPr marL="923486" lvl="1" indent="-457200">
              <a:buSzPct val="100000"/>
              <a:buFont typeface="+mj-lt"/>
              <a:buAutoNum type="alphaLcParenR"/>
            </a:pPr>
            <a:r>
              <a:rPr lang="en-US" sz="2000" dirty="0"/>
              <a:t>FALSE</a:t>
            </a:r>
          </a:p>
          <a:p>
            <a:pPr marL="457200" indent="-457200">
              <a:buSzPct val="100000"/>
              <a:buFont typeface="+mj-lt"/>
              <a:buAutoNum type="arabicPeriod"/>
            </a:pPr>
            <a:r>
              <a:rPr lang="en-US" sz="2000" dirty="0"/>
              <a:t>Computer hardware is based on the use of electronic switches called _______________. </a:t>
            </a:r>
          </a:p>
          <a:p>
            <a:pPr marL="457200" indent="-457200">
              <a:buSzPct val="100000"/>
              <a:buFont typeface="+mj-lt"/>
              <a:buAutoNum type="arabicPeriod"/>
            </a:pPr>
            <a:r>
              <a:rPr lang="en-US" sz="2000" dirty="0"/>
              <a:t>How many of these electronic switches can be placed on a single IC, or “chip”? </a:t>
            </a:r>
          </a:p>
          <a:p>
            <a:pPr marL="923486" lvl="1" indent="-457200">
              <a:buSzPct val="100000"/>
              <a:buFont typeface="+mj-lt"/>
              <a:buAutoNum type="alphaLcParenR"/>
            </a:pPr>
            <a:r>
              <a:rPr lang="en-US" sz="2000" dirty="0"/>
              <a:t>Thousands </a:t>
            </a:r>
          </a:p>
          <a:p>
            <a:pPr marL="923486" lvl="1" indent="-457200">
              <a:buSzPct val="100000"/>
              <a:buFont typeface="+mj-lt"/>
              <a:buAutoNum type="alphaLcParenR"/>
            </a:pPr>
            <a:r>
              <a:rPr lang="en-US" sz="2000" dirty="0"/>
              <a:t>Millions </a:t>
            </a:r>
          </a:p>
          <a:p>
            <a:pPr marL="923486" lvl="1" indent="-457200">
              <a:buSzPct val="100000"/>
              <a:buFont typeface="+mj-lt"/>
              <a:buAutoNum type="alphaLcParenR"/>
            </a:pPr>
            <a:r>
              <a:rPr lang="en-US" sz="2000" dirty="0"/>
              <a:t>Billions </a:t>
            </a:r>
          </a:p>
          <a:p>
            <a:pPr marL="457200" indent="-457200">
              <a:buSzPct val="100000"/>
              <a:buFont typeface="+mj-lt"/>
              <a:buAutoNum type="arabicPeriod"/>
            </a:pPr>
            <a:r>
              <a:rPr lang="en-US" sz="2000" dirty="0"/>
              <a:t>The term “bit” stands for _______________. </a:t>
            </a:r>
          </a:p>
          <a:p>
            <a:pPr marL="457200" indent="-457200">
              <a:buSzPct val="100000"/>
              <a:buFont typeface="+mj-lt"/>
              <a:buAutoNum type="arabicPeriod"/>
            </a:pPr>
            <a:r>
              <a:rPr lang="en-US" sz="2000" dirty="0"/>
              <a:t>A bit is generally a group of eight bytes. </a:t>
            </a:r>
          </a:p>
          <a:p>
            <a:pPr marL="923486" lvl="1" indent="-457200">
              <a:buSzPct val="100000"/>
              <a:buFont typeface="+mj-lt"/>
              <a:buAutoNum type="alphaLcParenR"/>
            </a:pPr>
            <a:r>
              <a:rPr lang="en-US" sz="2000" dirty="0"/>
              <a:t>TRUE</a:t>
            </a:r>
          </a:p>
          <a:p>
            <a:pPr marL="923486" lvl="1" indent="-457200">
              <a:buSzPct val="100000"/>
              <a:buFont typeface="+mj-lt"/>
              <a:buAutoNum type="alphaLcParenR"/>
            </a:pPr>
            <a:r>
              <a:rPr lang="en-US" sz="2000" dirty="0"/>
              <a:t>FALSE</a:t>
            </a:r>
          </a:p>
          <a:p>
            <a:pPr marL="457200" indent="-457200">
              <a:buSzPct val="100000"/>
              <a:buFont typeface="+mj-lt"/>
              <a:buAutoNum type="arabicPeriod"/>
            </a:pPr>
            <a:endParaRPr lang="en-US" sz="2400" dirty="0"/>
          </a:p>
        </p:txBody>
      </p:sp>
    </p:spTree>
    <p:extLst>
      <p:ext uri="{BB962C8B-B14F-4D97-AF65-F5344CB8AC3E}">
        <p14:creationId xmlns:p14="http://schemas.microsoft.com/office/powerpoint/2010/main" val="246173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2599-BED9-472D-B8C3-7F267037CB0F}"/>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2A7BA03F-7432-4ED8-A4BE-58A54505ECC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CCECAB-F4FB-4E6E-BD9A-45DB8F3B465B}"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2D3E08B1-14DA-4D22-8124-A7232A1248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7E8FD2B-BED3-432B-9CA1-2FD2E4D8BD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Content Placeholder 1">
            <a:extLst>
              <a:ext uri="{FF2B5EF4-FFF2-40B4-BE49-F238E27FC236}">
                <a16:creationId xmlns:a16="http://schemas.microsoft.com/office/drawing/2014/main" id="{BE0379E5-0FCA-4DD8-A660-4CF686B5595E}"/>
              </a:ext>
            </a:extLst>
          </p:cNvPr>
          <p:cNvSpPr txBox="1">
            <a:spLocks/>
          </p:cNvSpPr>
          <p:nvPr/>
        </p:nvSpPr>
        <p:spPr>
          <a:xfrm>
            <a:off x="838200" y="1391477"/>
            <a:ext cx="11062251" cy="49648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mj-lt"/>
              <a:buAutoNum type="arabicPeriod"/>
            </a:pPr>
            <a:r>
              <a:rPr lang="en-US" sz="2400"/>
              <a:t>All information in a computer system is in binary representation. </a:t>
            </a:r>
          </a:p>
          <a:p>
            <a:pPr marL="923486" lvl="1" indent="-457200">
              <a:buSzPct val="100000"/>
              <a:buFont typeface="+mj-lt"/>
              <a:buAutoNum type="alphaLcParenR"/>
            </a:pPr>
            <a:r>
              <a:rPr lang="en-US" b="1"/>
              <a:t>TRUE</a:t>
            </a:r>
          </a:p>
          <a:p>
            <a:pPr marL="923486" lvl="1" indent="-457200">
              <a:buSzPct val="100000"/>
              <a:buFont typeface="+mj-lt"/>
              <a:buAutoNum type="alphaLcParenR"/>
            </a:pPr>
            <a:r>
              <a:rPr lang="en-US"/>
              <a:t>FALSE</a:t>
            </a:r>
          </a:p>
          <a:p>
            <a:pPr marL="457200" indent="-457200">
              <a:buSzPct val="100000"/>
              <a:buFont typeface="+mj-lt"/>
              <a:buAutoNum type="arabicPeriod"/>
            </a:pPr>
            <a:r>
              <a:rPr lang="en-US" sz="2400"/>
              <a:t>Computer hardware is based on the use of electronic switches called </a:t>
            </a:r>
            <a:r>
              <a:rPr lang="en-US" sz="2400" b="1" u="sng"/>
              <a:t>transistors</a:t>
            </a:r>
            <a:r>
              <a:rPr lang="en-US" sz="2400"/>
              <a:t>. </a:t>
            </a:r>
          </a:p>
          <a:p>
            <a:pPr marL="457200" indent="-457200">
              <a:buSzPct val="100000"/>
              <a:buFont typeface="+mj-lt"/>
              <a:buAutoNum type="arabicPeriod"/>
            </a:pPr>
            <a:r>
              <a:rPr lang="en-US" sz="2400"/>
              <a:t>How many of these electronic switches can be placed on a single IC, or “chip”? </a:t>
            </a:r>
          </a:p>
          <a:p>
            <a:pPr marL="923486" lvl="1" indent="-457200">
              <a:buSzPct val="100000"/>
              <a:buFont typeface="+mj-lt"/>
              <a:buAutoNum type="alphaLcParenR"/>
            </a:pPr>
            <a:r>
              <a:rPr lang="en-US"/>
              <a:t>Thousands </a:t>
            </a:r>
          </a:p>
          <a:p>
            <a:pPr marL="923486" lvl="1" indent="-457200">
              <a:buSzPct val="100000"/>
              <a:buFont typeface="+mj-lt"/>
              <a:buAutoNum type="alphaLcParenR"/>
            </a:pPr>
            <a:r>
              <a:rPr lang="en-US"/>
              <a:t>Millions </a:t>
            </a:r>
          </a:p>
          <a:p>
            <a:pPr marL="923486" lvl="1" indent="-457200">
              <a:buSzPct val="100000"/>
              <a:buFont typeface="+mj-lt"/>
              <a:buAutoNum type="alphaLcParenR"/>
            </a:pPr>
            <a:r>
              <a:rPr lang="en-US" b="1"/>
              <a:t>Billions </a:t>
            </a:r>
          </a:p>
          <a:p>
            <a:pPr marL="457200" indent="-457200">
              <a:buSzPct val="100000"/>
              <a:buFont typeface="+mj-lt"/>
              <a:buAutoNum type="arabicPeriod"/>
            </a:pPr>
            <a:r>
              <a:rPr lang="en-US" sz="2400"/>
              <a:t>The term “bit” stands for </a:t>
            </a:r>
            <a:r>
              <a:rPr lang="en-US" sz="2400" b="1" u="sng"/>
              <a:t>binary digit</a:t>
            </a:r>
            <a:r>
              <a:rPr lang="en-US" sz="2400"/>
              <a:t>. </a:t>
            </a:r>
          </a:p>
          <a:p>
            <a:pPr marL="457200" indent="-457200">
              <a:buSzPct val="100000"/>
              <a:buFont typeface="+mj-lt"/>
              <a:buAutoNum type="arabicPeriod"/>
            </a:pPr>
            <a:r>
              <a:rPr lang="en-US" sz="2400"/>
              <a:t>A bit is generally a group of eight bytes. </a:t>
            </a:r>
          </a:p>
          <a:p>
            <a:pPr marL="923486" lvl="1" indent="-457200">
              <a:buSzPct val="100000"/>
              <a:buFont typeface="+mj-lt"/>
              <a:buAutoNum type="alphaLcParenR"/>
            </a:pPr>
            <a:r>
              <a:rPr lang="en-US"/>
              <a:t>TRUE</a:t>
            </a:r>
          </a:p>
          <a:p>
            <a:pPr marL="923486" lvl="1" indent="-457200">
              <a:buSzPct val="100000"/>
              <a:buFont typeface="+mj-lt"/>
              <a:buAutoNum type="alphaLcParenR"/>
            </a:pPr>
            <a:r>
              <a:rPr lang="en-US" b="1"/>
              <a:t>FALSE</a:t>
            </a:r>
          </a:p>
          <a:p>
            <a:pPr marL="457200" indent="-457200">
              <a:buSzPct val="100000"/>
              <a:buFont typeface="+mj-lt"/>
              <a:buAutoNum type="arabicPeriod"/>
            </a:pPr>
            <a:endParaRPr lang="en-US" sz="2400" dirty="0"/>
          </a:p>
        </p:txBody>
      </p:sp>
    </p:spTree>
    <p:extLst>
      <p:ext uri="{BB962C8B-B14F-4D97-AF65-F5344CB8AC3E}">
        <p14:creationId xmlns:p14="http://schemas.microsoft.com/office/powerpoint/2010/main" val="192109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501B-4DD1-44D1-A333-0CF6BDB0988B}"/>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92CB4B7C-3859-45C6-B307-D0DA6E9325B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FE1B5C-BAD1-48C2-8F93-5E5B0E04E052}"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B622C2F1-EA87-48B2-84EA-7C3213FBA6C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D8496037-0280-4E08-839F-756C38BF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Content Placeholder 2">
            <a:extLst>
              <a:ext uri="{FF2B5EF4-FFF2-40B4-BE49-F238E27FC236}">
                <a16:creationId xmlns:a16="http://schemas.microsoft.com/office/drawing/2014/main" id="{8EB8F33E-423A-4631-A1AB-16D6661937BB}"/>
              </a:ext>
            </a:extLst>
          </p:cNvPr>
          <p:cNvSpPr txBox="1">
            <a:spLocks/>
          </p:cNvSpPr>
          <p:nvPr/>
        </p:nvSpPr>
        <p:spPr>
          <a:xfrm>
            <a:off x="1328532" y="1372816"/>
            <a:ext cx="10465904" cy="48232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SzPct val="100000"/>
              <a:buFont typeface="+mj-lt"/>
              <a:buAutoNum type="arabicPeriod" startAt="6"/>
            </a:pPr>
            <a:r>
              <a:rPr lang="en-US" sz="2000" dirty="0"/>
              <a:t>The value of the binary representation 0110 is </a:t>
            </a:r>
          </a:p>
          <a:p>
            <a:pPr marL="980636" lvl="1" indent="-514350">
              <a:buSzPct val="100000"/>
              <a:buFont typeface="+mj-lt"/>
              <a:buAutoNum type="alphaLcParenR"/>
            </a:pPr>
            <a:r>
              <a:rPr lang="en-US" sz="2000" dirty="0"/>
              <a:t>12 </a:t>
            </a:r>
          </a:p>
          <a:p>
            <a:pPr marL="980636" lvl="1" indent="-514350">
              <a:buSzPct val="100000"/>
              <a:buFont typeface="+mj-lt"/>
              <a:buAutoNum type="alphaLcParenR"/>
            </a:pPr>
            <a:r>
              <a:rPr lang="en-US" sz="2000" dirty="0"/>
              <a:t>3 </a:t>
            </a:r>
          </a:p>
          <a:p>
            <a:pPr marL="980636" lvl="1" indent="-514350">
              <a:buSzPct val="100000"/>
              <a:buFont typeface="+mj-lt"/>
              <a:buAutoNum type="alphaLcParenR"/>
            </a:pPr>
            <a:r>
              <a:rPr lang="en-US" sz="2000" dirty="0"/>
              <a:t>6 </a:t>
            </a:r>
          </a:p>
          <a:p>
            <a:pPr marL="514350" indent="-514350">
              <a:buSzPct val="100000"/>
              <a:buFont typeface="+mj-lt"/>
              <a:buAutoNum type="arabicPeriod" startAt="6"/>
            </a:pPr>
            <a:r>
              <a:rPr lang="en-US" sz="2000" dirty="0"/>
              <a:t>The _______________ interprets and executes instructions in a computer system.</a:t>
            </a:r>
          </a:p>
          <a:p>
            <a:pPr marL="514350" indent="-514350">
              <a:buSzPct val="100000"/>
              <a:buFont typeface="+mj-lt"/>
              <a:buAutoNum type="arabicPeriod" startAt="6"/>
            </a:pPr>
            <a:r>
              <a:rPr lang="en-US" sz="2000" dirty="0"/>
              <a:t>An OS manages the hardware resources of a computer system, as well as provides a particular user interface.</a:t>
            </a:r>
          </a:p>
          <a:p>
            <a:pPr marL="923486" lvl="1" indent="-457200">
              <a:buSzPct val="100000"/>
              <a:buFont typeface="+mj-lt"/>
              <a:buAutoNum type="alphaLcParenR"/>
            </a:pPr>
            <a:r>
              <a:rPr lang="en-US" sz="2000" dirty="0"/>
              <a:t>TRUE</a:t>
            </a:r>
          </a:p>
          <a:p>
            <a:pPr marL="923486" lvl="1" indent="-457200">
              <a:buSzPct val="100000"/>
              <a:buFont typeface="+mj-lt"/>
              <a:buAutoNum type="alphaLcParenR"/>
            </a:pPr>
            <a:r>
              <a:rPr lang="en-US" sz="2000" dirty="0"/>
              <a:t>FALSE</a:t>
            </a:r>
          </a:p>
          <a:p>
            <a:pPr marL="0" indent="0">
              <a:buSzPct val="100000"/>
              <a:buNone/>
            </a:pPr>
            <a:endParaRPr lang="en-US" sz="2000" dirty="0"/>
          </a:p>
        </p:txBody>
      </p:sp>
    </p:spTree>
    <p:extLst>
      <p:ext uri="{BB962C8B-B14F-4D97-AF65-F5344CB8AC3E}">
        <p14:creationId xmlns:p14="http://schemas.microsoft.com/office/powerpoint/2010/main" val="136801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CE86-C85C-4F74-97C8-289FBF78B29E}"/>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7AFB13AD-3A02-410C-A455-4B1C3F0B131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AF28C8-3FC9-4EDC-936C-AEF989CDEA55}"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E3B4CA20-B3C7-4A5A-A24C-9BEE4D5A57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40685D43-2BDE-42BC-B2B5-30AEE683DF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Content Placeholder 2">
            <a:extLst>
              <a:ext uri="{FF2B5EF4-FFF2-40B4-BE49-F238E27FC236}">
                <a16:creationId xmlns:a16="http://schemas.microsoft.com/office/drawing/2014/main" id="{FDA152D1-2D63-47BE-8829-CF6169659C91}"/>
              </a:ext>
            </a:extLst>
          </p:cNvPr>
          <p:cNvSpPr txBox="1">
            <a:spLocks/>
          </p:cNvSpPr>
          <p:nvPr/>
        </p:nvSpPr>
        <p:spPr>
          <a:xfrm>
            <a:off x="1457740" y="1245703"/>
            <a:ext cx="10336696" cy="52536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SzPct val="100000"/>
              <a:buFont typeface="+mj-lt"/>
              <a:buAutoNum type="arabicPeriod" startAt="6"/>
            </a:pPr>
            <a:r>
              <a:rPr lang="en-US" sz="2400" dirty="0"/>
              <a:t>The value of the binary representation 0110 is </a:t>
            </a:r>
          </a:p>
          <a:p>
            <a:pPr marL="980636" lvl="1" indent="-514350">
              <a:buSzPct val="100000"/>
              <a:buFont typeface="+mj-lt"/>
              <a:buAutoNum type="alphaLcParenR"/>
            </a:pPr>
            <a:r>
              <a:rPr lang="en-US" dirty="0"/>
              <a:t>12 </a:t>
            </a:r>
          </a:p>
          <a:p>
            <a:pPr marL="980636" lvl="1" indent="-514350">
              <a:buSzPct val="100000"/>
              <a:buFont typeface="+mj-lt"/>
              <a:buAutoNum type="alphaLcParenR"/>
            </a:pPr>
            <a:r>
              <a:rPr lang="en-US" dirty="0"/>
              <a:t>3 </a:t>
            </a:r>
          </a:p>
          <a:p>
            <a:pPr marL="980636" lvl="1" indent="-514350">
              <a:buSzPct val="100000"/>
              <a:buFont typeface="+mj-lt"/>
              <a:buAutoNum type="alphaLcParenR"/>
            </a:pPr>
            <a:r>
              <a:rPr lang="en-US" b="1" dirty="0"/>
              <a:t>6 </a:t>
            </a:r>
          </a:p>
          <a:p>
            <a:pPr marL="514350" indent="-514350">
              <a:buSzPct val="100000"/>
              <a:buFont typeface="+mj-lt"/>
              <a:buAutoNum type="arabicPeriod" startAt="6"/>
            </a:pPr>
            <a:r>
              <a:rPr lang="en-US" sz="2400" dirty="0"/>
              <a:t>The </a:t>
            </a:r>
            <a:r>
              <a:rPr lang="en-US" sz="2400" b="1" u="sng" dirty="0"/>
              <a:t>CPU </a:t>
            </a:r>
            <a:r>
              <a:rPr lang="en-US" sz="2400" dirty="0"/>
              <a:t>interprets and executes instructions in a computer system.</a:t>
            </a:r>
          </a:p>
          <a:p>
            <a:pPr marL="514350" indent="-514350">
              <a:buSzPct val="100000"/>
              <a:buFont typeface="+mj-lt"/>
              <a:buAutoNum type="arabicPeriod" startAt="6"/>
            </a:pPr>
            <a:r>
              <a:rPr lang="en-US" sz="2400" dirty="0"/>
              <a:t>An OS manages the hardware resources of a computer system, as well as provides a particular user interface.</a:t>
            </a:r>
          </a:p>
          <a:p>
            <a:pPr marL="923486" lvl="1" indent="-457200">
              <a:buSzPct val="100000"/>
              <a:buFont typeface="+mj-lt"/>
              <a:buAutoNum type="alphaLcParenR"/>
            </a:pPr>
            <a:r>
              <a:rPr lang="en-US" b="1" dirty="0"/>
              <a:t>TRUE</a:t>
            </a:r>
          </a:p>
          <a:p>
            <a:pPr marL="923486" lvl="1" indent="-457200">
              <a:buSzPct val="100000"/>
              <a:buFont typeface="+mj-lt"/>
              <a:buAutoNum type="alphaLcParenR"/>
            </a:pPr>
            <a:r>
              <a:rPr lang="en-US" dirty="0"/>
              <a:t>FALSE</a:t>
            </a:r>
          </a:p>
          <a:p>
            <a:pPr marL="0" indent="0">
              <a:buSzPct val="100000"/>
              <a:buNone/>
            </a:pPr>
            <a:endParaRPr lang="en-US" b="1" dirty="0"/>
          </a:p>
        </p:txBody>
      </p:sp>
    </p:spTree>
    <p:extLst>
      <p:ext uri="{BB962C8B-B14F-4D97-AF65-F5344CB8AC3E}">
        <p14:creationId xmlns:p14="http://schemas.microsoft.com/office/powerpoint/2010/main" val="256083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A864-1482-482D-AFA8-7641C965BEC7}"/>
              </a:ext>
            </a:extLst>
          </p:cNvPr>
          <p:cNvSpPr>
            <a:spLocks noGrp="1"/>
          </p:cNvSpPr>
          <p:nvPr>
            <p:ph type="title"/>
          </p:nvPr>
        </p:nvSpPr>
        <p:spPr/>
        <p:txBody>
          <a:bodyPr/>
          <a:lstStyle/>
          <a:p>
            <a:r>
              <a:rPr lang="en-US" dirty="0"/>
              <a:t>What is Computer Software?</a:t>
            </a:r>
            <a:endParaRPr lang="en-IN" dirty="0"/>
          </a:p>
        </p:txBody>
      </p:sp>
      <p:sp>
        <p:nvSpPr>
          <p:cNvPr id="3" name="Date Placeholder 2">
            <a:extLst>
              <a:ext uri="{FF2B5EF4-FFF2-40B4-BE49-F238E27FC236}">
                <a16:creationId xmlns:a16="http://schemas.microsoft.com/office/drawing/2014/main" id="{7A595005-14BE-4882-BC4A-0BD78B22C86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265BCBF-F1CA-4345-AD38-EA01F6591B05}"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0DE2D707-5F4D-4017-84A0-1DBF39C44DA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FC40156D-31C7-4AC3-80A2-FD4B7B1793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2B218CDD-5BD5-4FD4-A4C5-54BEB9B36C40}"/>
              </a:ext>
            </a:extLst>
          </p:cNvPr>
          <p:cNvSpPr txBox="1"/>
          <p:nvPr/>
        </p:nvSpPr>
        <p:spPr>
          <a:xfrm>
            <a:off x="1331088" y="1822916"/>
            <a:ext cx="10098157" cy="4401205"/>
          </a:xfrm>
          <a:prstGeom prst="rect">
            <a:avLst/>
          </a:prstGeom>
          <a:noFill/>
        </p:spPr>
        <p:txBody>
          <a:bodyPr wrap="square">
            <a:spAutoFit/>
          </a:bodyPr>
          <a:lstStyle/>
          <a:p>
            <a:r>
              <a:rPr lang="en-US" sz="2000" b="1" i="1" dirty="0"/>
              <a:t>Computer software </a:t>
            </a:r>
            <a:r>
              <a:rPr lang="en-US" sz="2000" i="1" dirty="0"/>
              <a:t>is a set of program instructions, including related data and documentation, that can be executed by computer.</a:t>
            </a:r>
          </a:p>
          <a:p>
            <a:r>
              <a:rPr lang="en-US" sz="2000" b="1" i="1" dirty="0"/>
              <a:t>Software</a:t>
            </a:r>
            <a:r>
              <a:rPr lang="en-US" sz="2000" i="1" dirty="0"/>
              <a:t> can be in the form of instructions on paper, or in digital form.</a:t>
            </a:r>
          </a:p>
          <a:p>
            <a:endParaRPr lang="en-US" sz="2000" i="1" dirty="0"/>
          </a:p>
          <a:p>
            <a:r>
              <a:rPr lang="en-US" sz="2000" b="1" i="1" dirty="0"/>
              <a:t>Types of Software:</a:t>
            </a:r>
          </a:p>
          <a:p>
            <a:pPr lvl="1"/>
            <a:r>
              <a:rPr lang="en-US" sz="2000" b="1" i="1" dirty="0"/>
              <a:t>System Software: </a:t>
            </a:r>
            <a:r>
              <a:rPr lang="en-US" sz="2000" i="1" dirty="0"/>
              <a:t>intrinsic to a computer system or platform for executing application software. Example: OS, Compiler, Interpreter, etc.</a:t>
            </a:r>
          </a:p>
          <a:p>
            <a:pPr lvl="1"/>
            <a:endParaRPr lang="en-US" sz="2000" i="1" dirty="0"/>
          </a:p>
          <a:p>
            <a:pPr lvl="1"/>
            <a:r>
              <a:rPr lang="en-US" sz="2000" b="1" i="1" dirty="0"/>
              <a:t>Application software: </a:t>
            </a:r>
            <a:r>
              <a:rPr lang="en-US" sz="2000" i="1" dirty="0"/>
              <a:t>Fulfills users’ needs, such as a photo-editing program, MS office, etc.</a:t>
            </a:r>
            <a:endParaRPr lang="en-US" sz="2000" dirty="0"/>
          </a:p>
          <a:p>
            <a:pPr marL="0" indent="0">
              <a:buNone/>
            </a:pPr>
            <a:endParaRPr lang="en-US" sz="2000" dirty="0"/>
          </a:p>
          <a:p>
            <a:r>
              <a:rPr lang="en-US" sz="2000" dirty="0"/>
              <a:t>Programming languages (called “artificial languages”) are languages just as “natural languages” such as English and Mandarin (Chinese). </a:t>
            </a:r>
          </a:p>
          <a:p>
            <a:endParaRPr lang="en-US" sz="2000" dirty="0"/>
          </a:p>
          <a:p>
            <a:r>
              <a:rPr lang="en-US" sz="2000" dirty="0"/>
              <a:t>Syntax and semantics are important concepts that apply to all languages.</a:t>
            </a:r>
          </a:p>
        </p:txBody>
      </p:sp>
    </p:spTree>
    <p:extLst>
      <p:ext uri="{BB962C8B-B14F-4D97-AF65-F5344CB8AC3E}">
        <p14:creationId xmlns:p14="http://schemas.microsoft.com/office/powerpoint/2010/main" val="33373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p:txBody>
          <a:bodyPr/>
          <a:lstStyle/>
          <a:p>
            <a:r>
              <a:rPr lang="en-US" dirty="0"/>
              <a:t>Agenda</a:t>
            </a:r>
          </a:p>
        </p:txBody>
      </p:sp>
      <p:graphicFrame>
        <p:nvGraphicFramePr>
          <p:cNvPr id="2052" name="Content Placeholder 2">
            <a:extLst>
              <a:ext uri="{FF2B5EF4-FFF2-40B4-BE49-F238E27FC236}">
                <a16:creationId xmlns:a16="http://schemas.microsoft.com/office/drawing/2014/main" id="{E45034FC-3EF5-B6B7-D882-9BAF5E077C30}"/>
              </a:ext>
            </a:extLst>
          </p:cNvPr>
          <p:cNvGraphicFramePr>
            <a:graphicFrameLocks noGrp="1"/>
          </p:cNvGraphicFramePr>
          <p:nvPr>
            <p:ph idx="1"/>
            <p:extLst>
              <p:ext uri="{D42A27DB-BD31-4B8C-83A1-F6EECF244321}">
                <p14:modId xmlns:p14="http://schemas.microsoft.com/office/powerpoint/2010/main" val="994567815"/>
              </p:ext>
            </p:extLst>
          </p:nvPr>
        </p:nvGraphicFramePr>
        <p:xfrm>
          <a:off x="5956300" y="1747838"/>
          <a:ext cx="5218113"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B99C0A8A-A891-43CA-8434-E1F64C249A96}"/>
              </a:ext>
            </a:extLst>
          </p:cNvPr>
          <p:cNvSpPr>
            <a:spLocks noGrp="1"/>
          </p:cNvSpPr>
          <p:nvPr>
            <p:ph type="dt" sz="half" idx="10"/>
          </p:nvPr>
        </p:nvSpPr>
        <p:spPr/>
        <p:txBody>
          <a:bodyPr/>
          <a:lstStyle/>
          <a:p>
            <a:fld id="{AC1A41DE-02F3-4139-8EA9-83202C378026}" type="datetime1">
              <a:rPr lang="en-US" smtClean="0"/>
              <a:t>10/6/2022</a:t>
            </a:fld>
            <a:endParaRPr lang="en-US" dirty="0"/>
          </a:p>
        </p:txBody>
      </p:sp>
      <p:sp>
        <p:nvSpPr>
          <p:cNvPr id="5" name="Footer Placeholder 4">
            <a:extLst>
              <a:ext uri="{FF2B5EF4-FFF2-40B4-BE49-F238E27FC236}">
                <a16:creationId xmlns:a16="http://schemas.microsoft.com/office/drawing/2014/main" id="{7F8C585A-B5B9-40F2-A604-181F9326DE6D}"/>
              </a:ext>
            </a:extLst>
          </p:cNvPr>
          <p:cNvSpPr>
            <a:spLocks noGrp="1"/>
          </p:cNvSpPr>
          <p:nvPr>
            <p:ph type="ftr" sz="quarter" idx="11"/>
          </p:nvPr>
        </p:nvSpPr>
        <p:spPr/>
        <p:txBody>
          <a:bodyPr/>
          <a:lstStyle/>
          <a:p>
            <a:r>
              <a:rPr lang="en-US" dirty="0"/>
              <a:t>Introduction to Computer Science, Algorithm, H/W and S/W</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4" name="Picture 4" descr="computer science - Wikidata">
            <a:extLst>
              <a:ext uri="{FF2B5EF4-FFF2-40B4-BE49-F238E27FC236}">
                <a16:creationId xmlns:a16="http://schemas.microsoft.com/office/drawing/2014/main" id="{8E3623F6-B410-4B4A-BD0C-C5DDAC4A5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478" y="1727223"/>
            <a:ext cx="3239927" cy="323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4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4DDA-873B-47AB-A7D7-6182BFBB2AF9}"/>
              </a:ext>
            </a:extLst>
          </p:cNvPr>
          <p:cNvSpPr>
            <a:spLocks noGrp="1"/>
          </p:cNvSpPr>
          <p:nvPr>
            <p:ph type="title"/>
          </p:nvPr>
        </p:nvSpPr>
        <p:spPr/>
        <p:txBody>
          <a:bodyPr/>
          <a:lstStyle/>
          <a:p>
            <a:r>
              <a:rPr lang="en-US" dirty="0"/>
              <a:t>Syntax, Semantics of Language</a:t>
            </a:r>
            <a:endParaRPr lang="en-IN" dirty="0"/>
          </a:p>
        </p:txBody>
      </p:sp>
      <p:sp>
        <p:nvSpPr>
          <p:cNvPr id="3" name="Date Placeholder 2">
            <a:extLst>
              <a:ext uri="{FF2B5EF4-FFF2-40B4-BE49-F238E27FC236}">
                <a16:creationId xmlns:a16="http://schemas.microsoft.com/office/drawing/2014/main" id="{3AA079FC-7BC8-4FE3-B357-660447DDE0E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8DE5CD-338F-49D7-835A-45CCB27C0196}"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ACFDC016-50E3-415D-BB61-1558C77E48D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1611B8F0-60B7-41EC-B0BC-D30CDE8403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5C0EE29B-AEE3-4F8C-A351-13367FC340C7}"/>
              </a:ext>
            </a:extLst>
          </p:cNvPr>
          <p:cNvSpPr txBox="1"/>
          <p:nvPr/>
        </p:nvSpPr>
        <p:spPr>
          <a:xfrm>
            <a:off x="1331088" y="1878127"/>
            <a:ext cx="10217427" cy="3970318"/>
          </a:xfrm>
          <a:prstGeom prst="rect">
            <a:avLst/>
          </a:prstGeom>
          <a:noFill/>
        </p:spPr>
        <p:txBody>
          <a:bodyPr wrap="square">
            <a:spAutoFit/>
          </a:bodyPr>
          <a:lstStyle/>
          <a:p>
            <a:r>
              <a:rPr lang="en-US" sz="2600" dirty="0"/>
              <a:t>The </a:t>
            </a:r>
            <a:r>
              <a:rPr lang="en-US" sz="2600" b="1" dirty="0"/>
              <a:t>syntax </a:t>
            </a:r>
            <a:r>
              <a:rPr lang="en-US" sz="2600" dirty="0"/>
              <a:t>of a language is a set of characters and the acceptable sequences of those characters. </a:t>
            </a:r>
          </a:p>
          <a:p>
            <a:r>
              <a:rPr lang="en-US" sz="2600" dirty="0"/>
              <a:t>The </a:t>
            </a:r>
            <a:r>
              <a:rPr lang="en-US" sz="2600" b="1" dirty="0"/>
              <a:t>semantics</a:t>
            </a:r>
            <a:r>
              <a:rPr lang="en-US" sz="2600" dirty="0"/>
              <a:t> of a language is the meaning associated with each syntactically correct sequence of characters.</a:t>
            </a:r>
          </a:p>
          <a:p>
            <a:endParaRPr lang="en-US" sz="2600" dirty="0"/>
          </a:p>
          <a:p>
            <a:r>
              <a:rPr lang="en-US" sz="2600" b="1" dirty="0"/>
              <a:t>Example: </a:t>
            </a:r>
          </a:p>
          <a:p>
            <a:pPr lvl="1"/>
            <a:r>
              <a:rPr lang="en-US" sz="2400" b="0" i="0" dirty="0">
                <a:effectLst/>
                <a:latin typeface="Helvetica Neue"/>
              </a:rPr>
              <a:t>The most basic syntax follows a subject + verb + direct object formula.</a:t>
            </a:r>
          </a:p>
          <a:p>
            <a:pPr lvl="1"/>
            <a:endParaRPr lang="en-US" sz="2400" dirty="0">
              <a:latin typeface="Helvetica Neue"/>
            </a:endParaRPr>
          </a:p>
          <a:p>
            <a:pPr lvl="1"/>
            <a:r>
              <a:rPr lang="en-US" sz="2400" b="0" i="0" dirty="0">
                <a:effectLst/>
                <a:latin typeface="Helvetica Neue"/>
              </a:rPr>
              <a:t>That is, </a:t>
            </a:r>
            <a:r>
              <a:rPr lang="en-US" sz="2400" b="1" i="0" dirty="0">
                <a:effectLst/>
                <a:latin typeface="Helvetica Neue"/>
              </a:rPr>
              <a:t>"Jillian hit the ball." </a:t>
            </a:r>
            <a:r>
              <a:rPr lang="en-US" sz="2400" b="0" i="0" dirty="0">
                <a:effectLst/>
                <a:latin typeface="Helvetica Neue"/>
              </a:rPr>
              <a:t>Syntax allows us to understand that we wouldn't write, </a:t>
            </a:r>
            <a:r>
              <a:rPr lang="en-US" sz="2400" b="1" i="0" dirty="0">
                <a:effectLst/>
                <a:latin typeface="Helvetica Neue"/>
              </a:rPr>
              <a:t>"Hit Jillian the ball."</a:t>
            </a:r>
            <a:endParaRPr lang="en-US" sz="2166" b="1" dirty="0"/>
          </a:p>
        </p:txBody>
      </p:sp>
    </p:spTree>
    <p:extLst>
      <p:ext uri="{BB962C8B-B14F-4D97-AF65-F5344CB8AC3E}">
        <p14:creationId xmlns:p14="http://schemas.microsoft.com/office/powerpoint/2010/main" val="22745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56F7-3798-49CA-AA93-3F7E926CD4C4}"/>
              </a:ext>
            </a:extLst>
          </p:cNvPr>
          <p:cNvSpPr>
            <a:spLocks noGrp="1"/>
          </p:cNvSpPr>
          <p:nvPr>
            <p:ph type="title"/>
          </p:nvPr>
        </p:nvSpPr>
        <p:spPr>
          <a:xfrm>
            <a:off x="1280652" y="185965"/>
            <a:ext cx="4601495" cy="1431000"/>
          </a:xfrm>
        </p:spPr>
        <p:txBody>
          <a:bodyPr/>
          <a:lstStyle/>
          <a:p>
            <a:r>
              <a:rPr lang="en-US" dirty="0"/>
              <a:t>Program Translation</a:t>
            </a:r>
            <a:endParaRPr lang="en-IN" dirty="0"/>
          </a:p>
        </p:txBody>
      </p:sp>
      <p:sp>
        <p:nvSpPr>
          <p:cNvPr id="3" name="Date Placeholder 2">
            <a:extLst>
              <a:ext uri="{FF2B5EF4-FFF2-40B4-BE49-F238E27FC236}">
                <a16:creationId xmlns:a16="http://schemas.microsoft.com/office/drawing/2014/main" id="{C4319063-17A4-4FD0-8D0F-5DE398C8BD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C7FD62-DAF5-40DC-B8B2-1909D298E20E}"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41212299-932D-4689-9D31-7A2BB4A6D3F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B1059B16-2626-4378-8D83-E71BEDC291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F7A80597-BC04-457A-B81B-2572FBED7AC1}"/>
              </a:ext>
            </a:extLst>
          </p:cNvPr>
          <p:cNvSpPr txBox="1"/>
          <p:nvPr/>
        </p:nvSpPr>
        <p:spPr>
          <a:xfrm>
            <a:off x="1292868" y="1616965"/>
            <a:ext cx="10060932" cy="4770537"/>
          </a:xfrm>
          <a:prstGeom prst="rect">
            <a:avLst/>
          </a:prstGeom>
          <a:noFill/>
        </p:spPr>
        <p:txBody>
          <a:bodyPr wrap="square">
            <a:spAutoFit/>
          </a:bodyPr>
          <a:lstStyle/>
          <a:p>
            <a:r>
              <a:rPr lang="en-US" sz="1800" dirty="0"/>
              <a:t>A central processing unit (CPU) is designed to interpret and execute a specific set of instructions represented in binary form (i.e., 1s and 0s) called </a:t>
            </a:r>
            <a:r>
              <a:rPr lang="en-US" sz="1800" b="1" dirty="0"/>
              <a:t>machine code</a:t>
            </a:r>
            <a:r>
              <a:rPr lang="en-US" sz="1800" dirty="0"/>
              <a:t>. </a:t>
            </a:r>
          </a:p>
          <a:p>
            <a:r>
              <a:rPr lang="en-US" sz="1800" dirty="0"/>
              <a:t>Only programs in machine code can be executed by a CPU.</a:t>
            </a:r>
          </a:p>
          <a:p>
            <a:endParaRPr lang="en-US" sz="1800" dirty="0"/>
          </a:p>
          <a:p>
            <a:endParaRPr lang="en-US" sz="1800" dirty="0"/>
          </a:p>
          <a:p>
            <a:endParaRPr lang="en-US" sz="1800" dirty="0"/>
          </a:p>
          <a:p>
            <a:endParaRPr lang="en-US" sz="1800" dirty="0"/>
          </a:p>
          <a:p>
            <a:endParaRPr lang="en-US" sz="1800" dirty="0"/>
          </a:p>
          <a:p>
            <a:endParaRPr lang="en-US" sz="1800" dirty="0"/>
          </a:p>
          <a:p>
            <a:endParaRPr lang="en-US" dirty="0"/>
          </a:p>
          <a:p>
            <a:r>
              <a:rPr lang="en-US" sz="1800" dirty="0"/>
              <a:t>Writing programs at this “low level” is tedious and error-prone. Therefore, most programs are written in a “high-level” programming language such as Python.</a:t>
            </a:r>
          </a:p>
          <a:p>
            <a:endParaRPr lang="en-US" sz="1800" dirty="0"/>
          </a:p>
          <a:p>
            <a:r>
              <a:rPr lang="en-US" sz="1800" dirty="0"/>
              <a:t>Since the instructions of such programs are not in machine code that a CPU can execute, a translator program must be used.</a:t>
            </a:r>
          </a:p>
          <a:p>
            <a:endParaRPr lang="en-US" sz="1800" dirty="0"/>
          </a:p>
          <a:p>
            <a:r>
              <a:rPr lang="en-US" sz="1600" dirty="0"/>
              <a:t>There are two fundamental types of translators:</a:t>
            </a:r>
            <a:r>
              <a:rPr lang="en-IN" sz="1600" dirty="0"/>
              <a:t> </a:t>
            </a:r>
            <a:r>
              <a:rPr lang="en-IN" sz="1600" b="1" dirty="0"/>
              <a:t>compiler</a:t>
            </a:r>
            <a:r>
              <a:rPr lang="en-IN" sz="1600" dirty="0"/>
              <a:t> and</a:t>
            </a:r>
            <a:r>
              <a:rPr lang="en-IN" sz="1600" b="1" dirty="0"/>
              <a:t> interpreter</a:t>
            </a:r>
            <a:r>
              <a:rPr lang="en-IN" sz="1600" dirty="0"/>
              <a:t>.</a:t>
            </a:r>
            <a:endParaRPr lang="en-US" sz="1600" dirty="0"/>
          </a:p>
        </p:txBody>
      </p:sp>
      <p:pic>
        <p:nvPicPr>
          <p:cNvPr id="8" name="Picture 7">
            <a:extLst>
              <a:ext uri="{FF2B5EF4-FFF2-40B4-BE49-F238E27FC236}">
                <a16:creationId xmlns:a16="http://schemas.microsoft.com/office/drawing/2014/main" id="{F11147D8-15CA-474B-A36C-4715450DFE14}"/>
              </a:ext>
            </a:extLst>
          </p:cNvPr>
          <p:cNvPicPr>
            <a:picLocks noChangeAspect="1"/>
          </p:cNvPicPr>
          <p:nvPr/>
        </p:nvPicPr>
        <p:blipFill>
          <a:blip r:embed="rId2"/>
          <a:stretch>
            <a:fillRect/>
          </a:stretch>
        </p:blipFill>
        <p:spPr>
          <a:xfrm>
            <a:off x="3368270" y="2628518"/>
            <a:ext cx="4937424" cy="1600964"/>
          </a:xfrm>
          <a:prstGeom prst="rect">
            <a:avLst/>
          </a:prstGeom>
        </p:spPr>
      </p:pic>
    </p:spTree>
    <p:extLst>
      <p:ext uri="{BB962C8B-B14F-4D97-AF65-F5344CB8AC3E}">
        <p14:creationId xmlns:p14="http://schemas.microsoft.com/office/powerpoint/2010/main" val="372744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8CF3-B82E-4539-983B-C8F30F9573F8}"/>
              </a:ext>
            </a:extLst>
          </p:cNvPr>
          <p:cNvSpPr>
            <a:spLocks noGrp="1"/>
          </p:cNvSpPr>
          <p:nvPr>
            <p:ph type="title"/>
          </p:nvPr>
        </p:nvSpPr>
        <p:spPr/>
        <p:txBody>
          <a:bodyPr/>
          <a:lstStyle/>
          <a:p>
            <a:r>
              <a:rPr lang="en-US" dirty="0"/>
              <a:t>Program Translation</a:t>
            </a:r>
            <a:endParaRPr lang="en-IN" dirty="0"/>
          </a:p>
        </p:txBody>
      </p:sp>
      <p:sp>
        <p:nvSpPr>
          <p:cNvPr id="3" name="Date Placeholder 2">
            <a:extLst>
              <a:ext uri="{FF2B5EF4-FFF2-40B4-BE49-F238E27FC236}">
                <a16:creationId xmlns:a16="http://schemas.microsoft.com/office/drawing/2014/main" id="{76C1DBCD-18C0-427B-B5D3-CB5C080ECC8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AB1DD9-0D15-43D1-885A-56AFF3EB2ECF}"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6DB3FDAE-DB14-4245-87EE-3C1EC4F95D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571409AE-C633-4C71-A9A3-345824EC9A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8C10C9F9-E62C-4E15-A1B4-AC744E399C50}"/>
              </a:ext>
            </a:extLst>
          </p:cNvPr>
          <p:cNvSpPr txBox="1"/>
          <p:nvPr/>
        </p:nvSpPr>
        <p:spPr>
          <a:xfrm>
            <a:off x="1460084" y="1789614"/>
            <a:ext cx="9868384" cy="4247317"/>
          </a:xfrm>
          <a:prstGeom prst="rect">
            <a:avLst/>
          </a:prstGeom>
          <a:noFill/>
        </p:spPr>
        <p:txBody>
          <a:bodyPr wrap="square">
            <a:spAutoFit/>
          </a:bodyPr>
          <a:lstStyle/>
          <a:p>
            <a:r>
              <a:rPr lang="en-US" sz="1800" dirty="0"/>
              <a:t>A compiler is a translator program that translates programs directly into machine code to be executed by the CPU. </a:t>
            </a:r>
          </a:p>
          <a:p>
            <a:endParaRPr lang="en-US" sz="1800" dirty="0"/>
          </a:p>
          <a:p>
            <a:endParaRPr lang="en-US" sz="1800" dirty="0"/>
          </a:p>
          <a:p>
            <a:pPr marL="0" indent="0">
              <a:buNone/>
            </a:pPr>
            <a:endParaRPr lang="en-US" sz="1800" dirty="0"/>
          </a:p>
          <a:p>
            <a:endParaRPr lang="en-US" sz="1800" dirty="0"/>
          </a:p>
          <a:p>
            <a:endParaRPr lang="en-US" sz="1800" dirty="0"/>
          </a:p>
          <a:p>
            <a:endParaRPr lang="en-US" dirty="0"/>
          </a:p>
          <a:p>
            <a:r>
              <a:rPr lang="en-US" sz="1800" dirty="0"/>
              <a:t>An interpreter executes program instructions in place of (“running on top of”) the CPU. It can immediately execute instructions as they are entered.</a:t>
            </a:r>
          </a:p>
          <a:p>
            <a:endParaRPr lang="en-US" sz="1800" dirty="0"/>
          </a:p>
          <a:p>
            <a:r>
              <a:rPr lang="en-US" sz="1800" dirty="0"/>
              <a:t>Python, as we shall see, is executed by an interpreter.</a:t>
            </a:r>
          </a:p>
          <a:p>
            <a:endParaRPr lang="en-US" sz="1800" dirty="0"/>
          </a:p>
          <a:p>
            <a:r>
              <a:rPr lang="en-US" sz="1800" dirty="0"/>
              <a:t>Compiled programs generally execute faster than </a:t>
            </a:r>
          </a:p>
          <a:p>
            <a:pPr marL="0" indent="0">
              <a:buNone/>
            </a:pPr>
            <a:r>
              <a:rPr lang="en-US" sz="1800" dirty="0"/>
              <a:t>      interpreted programs.</a:t>
            </a:r>
            <a:endParaRPr lang="en-US" sz="1600" dirty="0"/>
          </a:p>
        </p:txBody>
      </p:sp>
      <p:pic>
        <p:nvPicPr>
          <p:cNvPr id="8" name="Picture 7">
            <a:extLst>
              <a:ext uri="{FF2B5EF4-FFF2-40B4-BE49-F238E27FC236}">
                <a16:creationId xmlns:a16="http://schemas.microsoft.com/office/drawing/2014/main" id="{296A1077-8A86-4D80-83CA-17C65E46CE25}"/>
              </a:ext>
            </a:extLst>
          </p:cNvPr>
          <p:cNvPicPr>
            <a:picLocks noChangeAspect="1"/>
          </p:cNvPicPr>
          <p:nvPr/>
        </p:nvPicPr>
        <p:blipFill>
          <a:blip r:embed="rId2"/>
          <a:stretch>
            <a:fillRect/>
          </a:stretch>
        </p:blipFill>
        <p:spPr>
          <a:xfrm>
            <a:off x="3706682" y="2484548"/>
            <a:ext cx="6337650" cy="1428724"/>
          </a:xfrm>
          <a:prstGeom prst="rect">
            <a:avLst/>
          </a:prstGeom>
        </p:spPr>
      </p:pic>
      <p:pic>
        <p:nvPicPr>
          <p:cNvPr id="9" name="Picture 8">
            <a:extLst>
              <a:ext uri="{FF2B5EF4-FFF2-40B4-BE49-F238E27FC236}">
                <a16:creationId xmlns:a16="http://schemas.microsoft.com/office/drawing/2014/main" id="{16337637-293B-4986-A80E-EB03C829A076}"/>
              </a:ext>
            </a:extLst>
          </p:cNvPr>
          <p:cNvPicPr>
            <a:picLocks noChangeAspect="1"/>
          </p:cNvPicPr>
          <p:nvPr/>
        </p:nvPicPr>
        <p:blipFill>
          <a:blip r:embed="rId3"/>
          <a:stretch>
            <a:fillRect/>
          </a:stretch>
        </p:blipFill>
        <p:spPr>
          <a:xfrm>
            <a:off x="7832436" y="4443243"/>
            <a:ext cx="3724632" cy="1913107"/>
          </a:xfrm>
          <a:prstGeom prst="rect">
            <a:avLst/>
          </a:prstGeom>
        </p:spPr>
      </p:pic>
    </p:spTree>
    <p:extLst>
      <p:ext uri="{BB962C8B-B14F-4D97-AF65-F5344CB8AC3E}">
        <p14:creationId xmlns:p14="http://schemas.microsoft.com/office/powerpoint/2010/main" val="1031728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7E4B-63E6-4E1C-AEA2-33347198C25E}"/>
              </a:ext>
            </a:extLst>
          </p:cNvPr>
          <p:cNvSpPr>
            <a:spLocks noGrp="1"/>
          </p:cNvSpPr>
          <p:nvPr>
            <p:ph type="title"/>
          </p:nvPr>
        </p:nvSpPr>
        <p:spPr/>
        <p:txBody>
          <a:bodyPr/>
          <a:lstStyle/>
          <a:p>
            <a:r>
              <a:rPr lang="en-US" dirty="0"/>
              <a:t>Program Debugging</a:t>
            </a:r>
            <a:endParaRPr lang="en-IN" dirty="0"/>
          </a:p>
        </p:txBody>
      </p:sp>
      <p:sp>
        <p:nvSpPr>
          <p:cNvPr id="3" name="Date Placeholder 2">
            <a:extLst>
              <a:ext uri="{FF2B5EF4-FFF2-40B4-BE49-F238E27FC236}">
                <a16:creationId xmlns:a16="http://schemas.microsoft.com/office/drawing/2014/main" id="{9B279963-E90B-4C87-AD00-94427F5C2F5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D81B96-E64B-46E9-A345-B87FDD228CE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77F0D562-AF27-4BB2-B97B-B4F280A39C0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2DE50664-C217-4D92-A8A3-4538DE5E5C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TextBox 6">
            <a:extLst>
              <a:ext uri="{FF2B5EF4-FFF2-40B4-BE49-F238E27FC236}">
                <a16:creationId xmlns:a16="http://schemas.microsoft.com/office/drawing/2014/main" id="{32D1F472-CE2D-4A8C-B8C2-79F33D13F703}"/>
              </a:ext>
            </a:extLst>
          </p:cNvPr>
          <p:cNvSpPr txBox="1"/>
          <p:nvPr/>
        </p:nvSpPr>
        <p:spPr>
          <a:xfrm>
            <a:off x="1292868" y="1789614"/>
            <a:ext cx="10336695" cy="4524315"/>
          </a:xfrm>
          <a:prstGeom prst="rect">
            <a:avLst/>
          </a:prstGeom>
          <a:noFill/>
        </p:spPr>
        <p:txBody>
          <a:bodyPr wrap="square">
            <a:spAutoFit/>
          </a:bodyPr>
          <a:lstStyle/>
          <a:p>
            <a:pPr marL="285750" indent="-285750">
              <a:buFont typeface="Arial" panose="020B0604020202020204" pitchFamily="34" charset="0"/>
              <a:buChar char="•"/>
            </a:pPr>
            <a:r>
              <a:rPr lang="en-US" sz="1800" b="1" dirty="0"/>
              <a:t>Program debugging</a:t>
            </a:r>
            <a:r>
              <a:rPr lang="en-US" sz="1800" dirty="0"/>
              <a:t> is the process of finding and correcting errors </a:t>
            </a:r>
            <a:r>
              <a:rPr lang="en-US" sz="1800" b="1" dirty="0"/>
              <a:t>( “bugs”) </a:t>
            </a:r>
            <a:r>
              <a:rPr lang="en-US" sz="1800" dirty="0"/>
              <a:t>in a computer program.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Syntax errors </a:t>
            </a:r>
            <a:r>
              <a:rPr lang="en-US" sz="1800" dirty="0"/>
              <a:t>are caused by invalid syntax (for </a:t>
            </a:r>
            <a:r>
              <a:rPr lang="en-US" sz="1800" b="1" dirty="0"/>
              <a:t>E.g., </a:t>
            </a:r>
            <a:r>
              <a:rPr lang="en-US" sz="1800" dirty="0"/>
              <a:t>entering </a:t>
            </a:r>
            <a:r>
              <a:rPr lang="en-US" sz="1800" dirty="0" err="1"/>
              <a:t>prnt</a:t>
            </a:r>
            <a:r>
              <a:rPr lang="en-US" sz="1800" dirty="0"/>
              <a:t> instead of print)</a:t>
            </a:r>
          </a:p>
          <a:p>
            <a:pPr marL="285750" indent="-285750">
              <a:buFont typeface="Arial" panose="020B0604020202020204" pitchFamily="34" charset="0"/>
              <a:buChar char="•"/>
            </a:pPr>
            <a:r>
              <a:rPr lang="en-US" sz="1800" dirty="0"/>
              <a:t>Since a translator cannot understand instructions containing syntax errors, translators terminate when encountering such errors indicating where the problem occurred in program.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Semantic errors </a:t>
            </a:r>
            <a:r>
              <a:rPr lang="en-US" sz="1800" dirty="0"/>
              <a:t>(generally called logic errors) are caused by errors in program logic. These errors cannot be automatically detected, as translators cannot understand the intent of a given computation.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Example: </a:t>
            </a:r>
            <a:r>
              <a:rPr lang="en-US" sz="1800" dirty="0"/>
              <a:t>if a program computed the average of three numbers as follows, </a:t>
            </a:r>
          </a:p>
          <a:p>
            <a:pPr marL="285750" indent="-285750" algn="ctr">
              <a:buFont typeface="Arial" panose="020B0604020202020204" pitchFamily="34" charset="0"/>
              <a:buChar char="•"/>
            </a:pPr>
            <a:r>
              <a:rPr lang="en-US" sz="1800" b="1" i="1" dirty="0"/>
              <a:t>(num1 + 1num2 + 1num3) / 2.0 </a:t>
            </a:r>
          </a:p>
          <a:p>
            <a:pPr marL="285750" indent="-285750" algn="ctr">
              <a:buFont typeface="Arial" panose="020B0604020202020204" pitchFamily="34" charset="0"/>
              <a:buChar char="•"/>
            </a:pPr>
            <a:endParaRPr lang="en-US" sz="1800" b="1" i="1" dirty="0"/>
          </a:p>
          <a:p>
            <a:pPr marL="285750" indent="-285750">
              <a:buFont typeface="Arial" panose="020B0604020202020204" pitchFamily="34" charset="0"/>
              <a:buChar char="•"/>
            </a:pPr>
            <a:r>
              <a:rPr lang="en-US" sz="1800" dirty="0"/>
              <a:t>A translator would have no means of determining that the divisor should be 3 and not 2.</a:t>
            </a:r>
          </a:p>
          <a:p>
            <a:pPr marL="285750" indent="-285750">
              <a:buFont typeface="Arial" panose="020B0604020202020204" pitchFamily="34" charset="0"/>
              <a:buChar char="•"/>
            </a:pPr>
            <a:endParaRPr lang="en-US" sz="1800" b="1" i="1" dirty="0"/>
          </a:p>
          <a:p>
            <a:pPr marL="285750" indent="-285750">
              <a:buFont typeface="Arial" panose="020B0604020202020204" pitchFamily="34" charset="0"/>
              <a:buChar char="•"/>
            </a:pPr>
            <a:r>
              <a:rPr lang="en-US" sz="1800" b="1" i="1" dirty="0"/>
              <a:t>Computers do not understand what a program is meant to do, they only follow the instructions given.</a:t>
            </a:r>
            <a:endParaRPr lang="en-US" sz="1600" b="1" i="1" dirty="0"/>
          </a:p>
        </p:txBody>
      </p:sp>
    </p:spTree>
    <p:extLst>
      <p:ext uri="{BB962C8B-B14F-4D97-AF65-F5344CB8AC3E}">
        <p14:creationId xmlns:p14="http://schemas.microsoft.com/office/powerpoint/2010/main" val="3797752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4" name="Freeform: Shape 1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Oval 1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741B5-4983-4B52-A87E-03B166C15A8A}"/>
              </a:ext>
            </a:extLst>
          </p:cNvPr>
          <p:cNvSpPr>
            <a:spLocks noGrp="1"/>
          </p:cNvSpPr>
          <p:nvPr>
            <p:ph type="title"/>
          </p:nvPr>
        </p:nvSpPr>
        <p:spPr>
          <a:xfrm>
            <a:off x="6234865" y="568517"/>
            <a:ext cx="5248221" cy="886379"/>
          </a:xfrm>
        </p:spPr>
        <p:txBody>
          <a:bodyPr vert="horz" lIns="91440" tIns="45720" rIns="91440" bIns="45720" rtlCol="0" anchor="ctr">
            <a:normAutofit/>
          </a:bodyPr>
          <a:lstStyle/>
          <a:p>
            <a:r>
              <a:rPr lang="en-US" sz="2800" dirty="0"/>
              <a:t>Procedural vs Object Oriented Programming</a:t>
            </a:r>
          </a:p>
        </p:txBody>
      </p:sp>
      <p:pic>
        <p:nvPicPr>
          <p:cNvPr id="9" name="Picture 8" descr="Computer script on a screen">
            <a:extLst>
              <a:ext uri="{FF2B5EF4-FFF2-40B4-BE49-F238E27FC236}">
                <a16:creationId xmlns:a16="http://schemas.microsoft.com/office/drawing/2014/main" id="{86491073-6570-FA53-D8D4-4DE81D1414A5}"/>
              </a:ext>
            </a:extLst>
          </p:cNvPr>
          <p:cNvPicPr>
            <a:picLocks noChangeAspect="1"/>
          </p:cNvPicPr>
          <p:nvPr/>
        </p:nvPicPr>
        <p:blipFill rotWithShape="1">
          <a:blip r:embed="rId2"/>
          <a:srcRect r="33251"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4" name="Group 23">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25" name="Freeform: Shape 2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29" name="Freeform: Shape 28">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2"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33" name="Freeform: Shape 32">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TextBox 6">
            <a:extLst>
              <a:ext uri="{FF2B5EF4-FFF2-40B4-BE49-F238E27FC236}">
                <a16:creationId xmlns:a16="http://schemas.microsoft.com/office/drawing/2014/main" id="{71E67D99-2823-4197-93A3-921D56998F3C}"/>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t>Procedural programming </a:t>
            </a:r>
            <a:r>
              <a:rPr lang="en-US"/>
              <a:t>and </a:t>
            </a:r>
            <a:r>
              <a:rPr lang="en-US" b="1"/>
              <a:t>object-oriented programming</a:t>
            </a:r>
            <a:r>
              <a:rPr lang="en-US"/>
              <a:t> are two major programming paradigms in use today.</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Each provides a different way of thinking about computation.</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While most programming languages only support one paradigm.</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Python supports both procedural and object-oriented programming</a:t>
            </a:r>
          </a:p>
        </p:txBody>
      </p:sp>
      <p:sp>
        <p:nvSpPr>
          <p:cNvPr id="3" name="Date Placeholder 2">
            <a:extLst>
              <a:ext uri="{FF2B5EF4-FFF2-40B4-BE49-F238E27FC236}">
                <a16:creationId xmlns:a16="http://schemas.microsoft.com/office/drawing/2014/main" id="{85E4B372-C1BC-489C-95B6-5589A4F8359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7192FEF4-BCB5-4C41-9F33-BE04E8DBDA55}" type="datetime1">
              <a:rPr kumimoji="0" lang="en-US" i="0" u="none" strike="noStrike" normalizeH="0" noProof="0" smtClean="0">
                <a:ln>
                  <a:noFill/>
                </a:ln>
                <a:effectLst/>
                <a:uLnTx/>
                <a:uFillTx/>
              </a:rPr>
              <a:t>10/6/2022</a:t>
            </a:fld>
            <a:endParaRPr kumimoji="0" lang="en-US" i="0" u="none" strike="noStrike" normalizeH="0" noProof="0">
              <a:ln>
                <a:noFill/>
              </a:ln>
              <a:effectLst/>
              <a:uLnTx/>
              <a:uFillTx/>
            </a:endParaRPr>
          </a:p>
        </p:txBody>
      </p:sp>
      <p:sp>
        <p:nvSpPr>
          <p:cNvPr id="4" name="Footer Placeholder 3">
            <a:extLst>
              <a:ext uri="{FF2B5EF4-FFF2-40B4-BE49-F238E27FC236}">
                <a16:creationId xmlns:a16="http://schemas.microsoft.com/office/drawing/2014/main" id="{DF16521F-6F7A-43A0-AB65-2409383AE8E8}"/>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lnSpcReduction="20000"/>
          </a:bodyPr>
          <a:lstStyle/>
          <a:p>
            <a:pPr marR="0" lvl="0" indent="0" fontAlgn="auto">
              <a:spcBef>
                <a:spcPts val="0"/>
              </a:spcBef>
              <a:spcAft>
                <a:spcPts val="600"/>
              </a:spcAft>
              <a:buClrTx/>
              <a:buSzTx/>
              <a:buFontTx/>
              <a:buNone/>
              <a:tabLst/>
              <a:defRPr/>
            </a:pPr>
            <a:r>
              <a:rPr kumimoji="0" lang="en-US" b="1" i="0" u="none" strike="noStrike" kern="1200" cap="all" spc="100" normalizeH="0" baseline="0" noProof="0">
                <a:ln>
                  <a:noFill/>
                </a:ln>
                <a:solidFill>
                  <a:schemeClr val="tx1">
                    <a:tint val="75000"/>
                  </a:schemeClr>
                </a:solidFill>
                <a:effectLst/>
                <a:uLnTx/>
                <a:uFillTx/>
                <a:latin typeface="+mn-lt"/>
                <a:ea typeface="Source Sans Pro SemiBold" panose="020B0603030403020204" pitchFamily="34" charset="0"/>
                <a:cs typeface="+mn-cs"/>
              </a:rPr>
              <a:t>Introduction to Computer Science, Algorithm, H/W and S/W</a:t>
            </a:r>
          </a:p>
        </p:txBody>
      </p:sp>
      <p:sp>
        <p:nvSpPr>
          <p:cNvPr id="5" name="Slide Number Placeholder 4">
            <a:extLst>
              <a:ext uri="{FF2B5EF4-FFF2-40B4-BE49-F238E27FC236}">
                <a16:creationId xmlns:a16="http://schemas.microsoft.com/office/drawing/2014/main" id="{9AEA2486-BFFD-44BB-B2C6-9B090D9B3CE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5EA792F7-1D9E-4C7E-A103-E8EDFDC2691E}" type="slidenum">
              <a:rPr kumimoji="0" lang="en-US" i="0" u="none" strike="noStrike" normalizeH="0" noProof="0" smtClean="0">
                <a:ln>
                  <a:noFill/>
                </a:ln>
                <a:effectLst/>
                <a:uLnTx/>
                <a:uFillTx/>
              </a:rPr>
              <a:pPr marR="0" lvl="0" indent="0" fontAlgn="auto">
                <a:spcBef>
                  <a:spcPts val="0"/>
                </a:spcBef>
                <a:spcAft>
                  <a:spcPts val="600"/>
                </a:spcAft>
                <a:buClrTx/>
                <a:buSzTx/>
                <a:buFontTx/>
                <a:buNone/>
                <a:tabLst/>
                <a:defRPr/>
              </a:pPr>
              <a:t>24</a:t>
            </a:fld>
            <a:endParaRPr kumimoji="0" lang="en-US" i="0" u="none" strike="noStrike" normalizeH="0" noProof="0">
              <a:ln>
                <a:noFill/>
              </a:ln>
              <a:effectLst/>
              <a:uLnTx/>
              <a:uFillTx/>
            </a:endParaRPr>
          </a:p>
        </p:txBody>
      </p:sp>
      <p:grpSp>
        <p:nvGrpSpPr>
          <p:cNvPr id="39"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0" name="Freeform: Shape 39">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14141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4C05-70F8-4B3D-B63E-A501276022CD}"/>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7B0E7379-5B53-4B91-9BEE-90C8F16E2B9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056111-D152-4C8A-8267-61EEA62B8995}"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6684B450-8E7C-4826-BAFB-D051C1DE22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4BB9035-8ED6-4804-B9F7-D4226DC264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 name="Content Placeholder 1">
            <a:extLst>
              <a:ext uri="{FF2B5EF4-FFF2-40B4-BE49-F238E27FC236}">
                <a16:creationId xmlns:a16="http://schemas.microsoft.com/office/drawing/2014/main" id="{ACF64750-9F4E-4496-923F-FF6C119A5DC7}"/>
              </a:ext>
            </a:extLst>
          </p:cNvPr>
          <p:cNvSpPr txBox="1">
            <a:spLocks/>
          </p:cNvSpPr>
          <p:nvPr/>
        </p:nvSpPr>
        <p:spPr>
          <a:xfrm>
            <a:off x="1292868" y="1284771"/>
            <a:ext cx="10214503" cy="5214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mj-lt"/>
              <a:buAutoNum type="arabicPeriod"/>
            </a:pPr>
            <a:r>
              <a:rPr lang="en-US" sz="2000" dirty="0"/>
              <a:t>Two general types of software are system software and _______________ software.</a:t>
            </a:r>
          </a:p>
          <a:p>
            <a:pPr marL="457200" indent="-457200">
              <a:buSzPct val="100000"/>
              <a:buFont typeface="+mj-lt"/>
              <a:buAutoNum type="arabicPeriod"/>
            </a:pPr>
            <a:endParaRPr lang="en-US" sz="2000" dirty="0"/>
          </a:p>
          <a:p>
            <a:pPr marL="457200" indent="-457200">
              <a:buSzPct val="100000"/>
              <a:buFont typeface="+mj-lt"/>
              <a:buAutoNum type="arabicPeriod"/>
            </a:pPr>
            <a:r>
              <a:rPr lang="en-US" sz="2000" dirty="0"/>
              <a:t>The syntax of a given language is, </a:t>
            </a:r>
          </a:p>
          <a:p>
            <a:pPr marL="923486" lvl="1" indent="-457200">
              <a:buSzPct val="100000"/>
              <a:buFont typeface="+mj-lt"/>
              <a:buAutoNum type="alphaLcParenR"/>
            </a:pPr>
            <a:r>
              <a:rPr lang="en-US" sz="2000" dirty="0"/>
              <a:t>the set of symbols in the language. </a:t>
            </a:r>
          </a:p>
          <a:p>
            <a:pPr marL="923486" lvl="1" indent="-457200">
              <a:buSzPct val="100000"/>
              <a:buFont typeface="+mj-lt"/>
              <a:buAutoNum type="alphaLcParenR"/>
            </a:pPr>
            <a:r>
              <a:rPr lang="en-US" sz="2000" dirty="0"/>
              <a:t>the acceptable arrangement of symbols. </a:t>
            </a:r>
          </a:p>
          <a:p>
            <a:pPr marL="923486" lvl="1" indent="-457200">
              <a:buSzPct val="100000"/>
              <a:buFont typeface="+mj-lt"/>
              <a:buAutoNum type="alphaLcParenR"/>
            </a:pPr>
            <a:r>
              <a:rPr lang="en-US" sz="2000" dirty="0"/>
              <a:t>both of the above </a:t>
            </a:r>
          </a:p>
          <a:p>
            <a:pPr marL="923486" lvl="1" indent="-457200">
              <a:buSzPct val="100000"/>
              <a:buFont typeface="+mj-lt"/>
              <a:buAutoNum type="alphaLcParenR"/>
            </a:pPr>
            <a:endParaRPr lang="en-US" sz="2000" dirty="0"/>
          </a:p>
          <a:p>
            <a:pPr marL="457200" indent="-457200">
              <a:buSzPct val="100000"/>
              <a:buFont typeface="+mj-lt"/>
              <a:buAutoNum type="arabicPeriod"/>
            </a:pPr>
            <a:r>
              <a:rPr lang="en-US" sz="2000" dirty="0"/>
              <a:t>The semantics of a given language is the meaning associated with any arrangement of symbols in the language.</a:t>
            </a:r>
          </a:p>
          <a:p>
            <a:pPr marL="923486" lvl="1" indent="-457200">
              <a:buSzPct val="100000"/>
              <a:buFont typeface="+mj-lt"/>
              <a:buAutoNum type="alphaLcParenR"/>
            </a:pPr>
            <a:r>
              <a:rPr lang="en-US" sz="2000" dirty="0"/>
              <a:t>TRUE</a:t>
            </a:r>
          </a:p>
          <a:p>
            <a:pPr marL="923486" lvl="1" indent="-457200">
              <a:buSzPct val="100000"/>
              <a:buFont typeface="+mj-lt"/>
              <a:buAutoNum type="alphaLcParenR"/>
            </a:pPr>
            <a:r>
              <a:rPr lang="en-US" sz="2000" dirty="0"/>
              <a:t>FALSE</a:t>
            </a:r>
          </a:p>
          <a:p>
            <a:pPr marL="923486" lvl="1" indent="-457200">
              <a:buSzPct val="100000"/>
              <a:buFont typeface="+mj-lt"/>
              <a:buAutoNum type="alphaLcParenR"/>
            </a:pPr>
            <a:endParaRPr lang="en-US" sz="2000" dirty="0"/>
          </a:p>
          <a:p>
            <a:pPr marL="457200" indent="-457200">
              <a:buSzPct val="100000"/>
              <a:buFont typeface="+mj-lt"/>
              <a:buAutoNum type="arabicPeriod"/>
            </a:pPr>
            <a:r>
              <a:rPr lang="en-US" sz="2000" dirty="0"/>
              <a:t>CPUs can only execute instructions that are in binary form called</a:t>
            </a:r>
            <a:r>
              <a:rPr lang="en-US" sz="2400" dirty="0"/>
              <a:t> _______________. </a:t>
            </a:r>
          </a:p>
        </p:txBody>
      </p:sp>
    </p:spTree>
    <p:extLst>
      <p:ext uri="{BB962C8B-B14F-4D97-AF65-F5344CB8AC3E}">
        <p14:creationId xmlns:p14="http://schemas.microsoft.com/office/powerpoint/2010/main" val="1601013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4C05-70F8-4B3D-B63E-A501276022CD}"/>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7B0E7379-5B53-4B91-9BEE-90C8F16E2B9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AB8EE6-4DE3-487F-A879-E26150563ACA}"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6684B450-8E7C-4826-BAFB-D051C1DE22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4BB9035-8ED6-4804-B9F7-D4226DC264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Content Placeholder 2">
            <a:extLst>
              <a:ext uri="{FF2B5EF4-FFF2-40B4-BE49-F238E27FC236}">
                <a16:creationId xmlns:a16="http://schemas.microsoft.com/office/drawing/2014/main" id="{3200F5FB-2DBE-4F22-A5C1-2BF3FBA28ADA}"/>
              </a:ext>
            </a:extLst>
          </p:cNvPr>
          <p:cNvSpPr txBox="1">
            <a:spLocks/>
          </p:cNvSpPr>
          <p:nvPr/>
        </p:nvSpPr>
        <p:spPr>
          <a:xfrm>
            <a:off x="1292868" y="1338683"/>
            <a:ext cx="10509926" cy="4791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SzPct val="100000"/>
              <a:buFont typeface="+mj-lt"/>
              <a:buAutoNum type="arabicPeriod" startAt="5"/>
            </a:pPr>
            <a:r>
              <a:rPr lang="en-US" sz="2000" dirty="0"/>
              <a:t>The two types of translation programs for the execution of computer programs are _______________ and _______________. </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The process of finding and correcting errors in a computer program is called _______________.</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Which kinds of errors can a translator program detect? </a:t>
            </a:r>
          </a:p>
          <a:p>
            <a:pPr marL="980636" lvl="1" indent="-514350">
              <a:buSzPct val="100000"/>
              <a:buFont typeface="+mj-lt"/>
              <a:buAutoNum type="alphaLcParenR"/>
            </a:pPr>
            <a:r>
              <a:rPr lang="en-US" sz="2000" dirty="0"/>
              <a:t>Syntax errors </a:t>
            </a:r>
          </a:p>
          <a:p>
            <a:pPr marL="980636" lvl="1" indent="-514350">
              <a:buSzPct val="100000"/>
              <a:buFont typeface="+mj-lt"/>
              <a:buAutoNum type="alphaLcParenR"/>
            </a:pPr>
            <a:r>
              <a:rPr lang="en-US" sz="2000" dirty="0"/>
              <a:t>Semantic errors </a:t>
            </a:r>
          </a:p>
          <a:p>
            <a:pPr marL="980636" lvl="1" indent="-514350">
              <a:buSzPct val="100000"/>
              <a:buFont typeface="+mj-lt"/>
              <a:buAutoNum type="alphaLcParenR"/>
            </a:pPr>
            <a:r>
              <a:rPr lang="en-US" sz="2000" dirty="0"/>
              <a:t>Neither of the above </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Two major programming paradigms in use today are _______________  programming and _______________ programming. </a:t>
            </a:r>
          </a:p>
        </p:txBody>
      </p:sp>
    </p:spTree>
    <p:extLst>
      <p:ext uri="{BB962C8B-B14F-4D97-AF65-F5344CB8AC3E}">
        <p14:creationId xmlns:p14="http://schemas.microsoft.com/office/powerpoint/2010/main" val="498131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4C05-70F8-4B3D-B63E-A501276022CD}"/>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7B0E7379-5B53-4B91-9BEE-90C8F16E2B9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74B159-5C73-4F39-AD78-E9F5D91356B7}"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6684B450-8E7C-4826-BAFB-D051C1DE22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4BB9035-8ED6-4804-B9F7-D4226DC264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8" name="Content Placeholder 1">
            <a:extLst>
              <a:ext uri="{FF2B5EF4-FFF2-40B4-BE49-F238E27FC236}">
                <a16:creationId xmlns:a16="http://schemas.microsoft.com/office/drawing/2014/main" id="{9E762B14-6235-4D42-BDC0-9F4D8931C71E}"/>
              </a:ext>
            </a:extLst>
          </p:cNvPr>
          <p:cNvSpPr txBox="1">
            <a:spLocks/>
          </p:cNvSpPr>
          <p:nvPr/>
        </p:nvSpPr>
        <p:spPr>
          <a:xfrm>
            <a:off x="1292868" y="1284771"/>
            <a:ext cx="10302783" cy="5214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mj-lt"/>
              <a:buAutoNum type="arabicPeriod"/>
            </a:pPr>
            <a:r>
              <a:rPr lang="en-US" sz="2000" dirty="0"/>
              <a:t>Two general types of software are system software and  </a:t>
            </a:r>
            <a:r>
              <a:rPr lang="en-US" sz="2000" b="1" u="sng" dirty="0"/>
              <a:t>application</a:t>
            </a:r>
            <a:r>
              <a:rPr lang="en-US" sz="2000" dirty="0"/>
              <a:t> software.</a:t>
            </a:r>
          </a:p>
          <a:p>
            <a:pPr marL="457200" indent="-457200">
              <a:buSzPct val="100000"/>
              <a:buFont typeface="+mj-lt"/>
              <a:buAutoNum type="arabicPeriod"/>
            </a:pPr>
            <a:endParaRPr lang="en-US" sz="2000" dirty="0"/>
          </a:p>
          <a:p>
            <a:pPr marL="457200" indent="-457200">
              <a:buSzPct val="100000"/>
              <a:buFont typeface="+mj-lt"/>
              <a:buAutoNum type="arabicPeriod"/>
            </a:pPr>
            <a:r>
              <a:rPr lang="en-US" sz="2000" dirty="0"/>
              <a:t>The syntax of a given language is, </a:t>
            </a:r>
          </a:p>
          <a:p>
            <a:pPr marL="923486" lvl="1" indent="-457200">
              <a:buSzPct val="100000"/>
              <a:buFont typeface="+mj-lt"/>
              <a:buAutoNum type="alphaLcParenR"/>
            </a:pPr>
            <a:r>
              <a:rPr lang="en-US" sz="2000" dirty="0"/>
              <a:t>the set of symbols in the language. </a:t>
            </a:r>
          </a:p>
          <a:p>
            <a:pPr marL="923486" lvl="1" indent="-457200">
              <a:buSzPct val="100000"/>
              <a:buFont typeface="+mj-lt"/>
              <a:buAutoNum type="alphaLcParenR"/>
            </a:pPr>
            <a:r>
              <a:rPr lang="en-US" sz="2000" dirty="0"/>
              <a:t>the acceptable arrangement of symbols. </a:t>
            </a:r>
          </a:p>
          <a:p>
            <a:pPr marL="923486" lvl="1" indent="-457200">
              <a:buSzPct val="100000"/>
              <a:buFont typeface="+mj-lt"/>
              <a:buAutoNum type="alphaLcParenR"/>
            </a:pPr>
            <a:r>
              <a:rPr lang="en-US" sz="2000" b="1" dirty="0"/>
              <a:t>both of the above </a:t>
            </a:r>
          </a:p>
          <a:p>
            <a:pPr marL="923486" lvl="1" indent="-457200">
              <a:buSzPct val="100000"/>
              <a:buFont typeface="+mj-lt"/>
              <a:buAutoNum type="alphaLcParenR"/>
            </a:pPr>
            <a:endParaRPr lang="en-US" sz="2000" dirty="0"/>
          </a:p>
          <a:p>
            <a:pPr marL="457200" indent="-457200">
              <a:buSzPct val="100000"/>
              <a:buFont typeface="+mj-lt"/>
              <a:buAutoNum type="arabicPeriod"/>
            </a:pPr>
            <a:r>
              <a:rPr lang="en-US" sz="2000" dirty="0"/>
              <a:t>The semantics of a given language is the meaning associated with any arrangement of symbols in the language.</a:t>
            </a:r>
          </a:p>
          <a:p>
            <a:pPr marL="923486" lvl="1" indent="-457200">
              <a:buSzPct val="100000"/>
              <a:buFont typeface="+mj-lt"/>
              <a:buAutoNum type="alphaLcParenR"/>
            </a:pPr>
            <a:r>
              <a:rPr lang="en-US" sz="2000" dirty="0"/>
              <a:t>TRUE</a:t>
            </a:r>
          </a:p>
          <a:p>
            <a:pPr marL="923486" lvl="1" indent="-457200">
              <a:buSzPct val="100000"/>
              <a:buFont typeface="+mj-lt"/>
              <a:buAutoNum type="alphaLcParenR"/>
            </a:pPr>
            <a:r>
              <a:rPr lang="en-US" sz="2000" b="1" dirty="0"/>
              <a:t>FALSE</a:t>
            </a:r>
          </a:p>
          <a:p>
            <a:pPr marL="923486" lvl="1" indent="-457200">
              <a:buSzPct val="100000"/>
              <a:buFont typeface="+mj-lt"/>
              <a:buAutoNum type="alphaLcParenR"/>
            </a:pPr>
            <a:endParaRPr lang="en-US" sz="2000" dirty="0"/>
          </a:p>
          <a:p>
            <a:pPr marL="457200" indent="-457200">
              <a:buSzPct val="100000"/>
              <a:buFont typeface="+mj-lt"/>
              <a:buAutoNum type="arabicPeriod"/>
            </a:pPr>
            <a:r>
              <a:rPr lang="en-US" sz="2000" dirty="0"/>
              <a:t>CPUs can only execute instructions that are in binary form called  </a:t>
            </a:r>
            <a:r>
              <a:rPr lang="en-US" sz="2000" b="1" u="sng" dirty="0"/>
              <a:t>machine code</a:t>
            </a:r>
            <a:r>
              <a:rPr lang="en-US" sz="2000" dirty="0"/>
              <a:t>. </a:t>
            </a:r>
          </a:p>
        </p:txBody>
      </p:sp>
    </p:spTree>
    <p:extLst>
      <p:ext uri="{BB962C8B-B14F-4D97-AF65-F5344CB8AC3E}">
        <p14:creationId xmlns:p14="http://schemas.microsoft.com/office/powerpoint/2010/main" val="2180193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4C05-70F8-4B3D-B63E-A501276022CD}"/>
              </a:ext>
            </a:extLst>
          </p:cNvPr>
          <p:cNvSpPr>
            <a:spLocks noGrp="1"/>
          </p:cNvSpPr>
          <p:nvPr>
            <p:ph type="title"/>
          </p:nvPr>
        </p:nvSpPr>
        <p:spPr/>
        <p:txBody>
          <a:bodyPr/>
          <a:lstStyle/>
          <a:p>
            <a:r>
              <a:rPr lang="en-US" dirty="0"/>
              <a:t>MCQs</a:t>
            </a:r>
            <a:endParaRPr lang="en-IN" dirty="0"/>
          </a:p>
        </p:txBody>
      </p:sp>
      <p:sp>
        <p:nvSpPr>
          <p:cNvPr id="3" name="Date Placeholder 2">
            <a:extLst>
              <a:ext uri="{FF2B5EF4-FFF2-40B4-BE49-F238E27FC236}">
                <a16:creationId xmlns:a16="http://schemas.microsoft.com/office/drawing/2014/main" id="{7B0E7379-5B53-4B91-9BEE-90C8F16E2B9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387F22-A8DB-4CE0-8C76-453D658A5A1E}"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6684B450-8E7C-4826-BAFB-D051C1DE22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34BB9035-8ED6-4804-B9F7-D4226DC264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7" name="Content Placeholder 2">
            <a:extLst>
              <a:ext uri="{FF2B5EF4-FFF2-40B4-BE49-F238E27FC236}">
                <a16:creationId xmlns:a16="http://schemas.microsoft.com/office/drawing/2014/main" id="{103CE695-4B8C-4C54-86BB-03720CCAAB1B}"/>
              </a:ext>
            </a:extLst>
          </p:cNvPr>
          <p:cNvSpPr txBox="1">
            <a:spLocks/>
          </p:cNvSpPr>
          <p:nvPr/>
        </p:nvSpPr>
        <p:spPr>
          <a:xfrm>
            <a:off x="1431235" y="1363824"/>
            <a:ext cx="10336695" cy="53576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SzPct val="100000"/>
              <a:buFont typeface="+mj-lt"/>
              <a:buAutoNum type="arabicPeriod" startAt="5"/>
            </a:pPr>
            <a:r>
              <a:rPr lang="en-US" sz="2000" dirty="0"/>
              <a:t>The two types of translation programs for the execution of computer programs are</a:t>
            </a:r>
          </a:p>
          <a:p>
            <a:pPr marL="0" indent="0">
              <a:buSzPct val="100000"/>
              <a:buFont typeface="Arial" panose="020B0604020202020204" pitchFamily="34" charset="0"/>
              <a:buNone/>
            </a:pPr>
            <a:r>
              <a:rPr lang="en-US" sz="2000" b="1" dirty="0"/>
              <a:t>        </a:t>
            </a:r>
            <a:r>
              <a:rPr lang="en-US" sz="2000" b="1" u="sng" dirty="0"/>
              <a:t>compilers </a:t>
            </a:r>
            <a:r>
              <a:rPr lang="en-US" sz="2000" dirty="0"/>
              <a:t>and </a:t>
            </a:r>
            <a:r>
              <a:rPr lang="en-US" sz="2000" b="1" u="sng" dirty="0"/>
              <a:t>interpreters</a:t>
            </a:r>
            <a:r>
              <a:rPr lang="en-US" sz="2000" dirty="0"/>
              <a:t>. </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The process of finding and correcting errors in a computer program is called </a:t>
            </a:r>
            <a:r>
              <a:rPr lang="en-US" sz="2000" b="1" u="sng" dirty="0"/>
              <a:t>program debugging</a:t>
            </a:r>
            <a:r>
              <a:rPr lang="en-US" sz="2000" dirty="0"/>
              <a:t>.</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Which kinds of errors can a translator program detect? </a:t>
            </a:r>
          </a:p>
          <a:p>
            <a:pPr marL="980636" lvl="1" indent="-514350">
              <a:buSzPct val="100000"/>
              <a:buFont typeface="+mj-lt"/>
              <a:buAutoNum type="alphaLcParenR"/>
            </a:pPr>
            <a:r>
              <a:rPr lang="en-US" sz="2000" b="1" dirty="0"/>
              <a:t>Syntax errors </a:t>
            </a:r>
          </a:p>
          <a:p>
            <a:pPr marL="980636" lvl="1" indent="-514350">
              <a:buSzPct val="100000"/>
              <a:buFont typeface="+mj-lt"/>
              <a:buAutoNum type="alphaLcParenR"/>
            </a:pPr>
            <a:r>
              <a:rPr lang="en-US" sz="2000" dirty="0"/>
              <a:t>Semantic errors </a:t>
            </a:r>
          </a:p>
          <a:p>
            <a:pPr marL="980636" lvl="1" indent="-514350">
              <a:buSzPct val="100000"/>
              <a:buFont typeface="+mj-lt"/>
              <a:buAutoNum type="alphaLcParenR"/>
            </a:pPr>
            <a:r>
              <a:rPr lang="en-US" sz="2000" dirty="0"/>
              <a:t>Neither of the above </a:t>
            </a:r>
          </a:p>
          <a:p>
            <a:pPr marL="514350" indent="-514350">
              <a:buSzPct val="100000"/>
              <a:buFont typeface="+mj-lt"/>
              <a:buAutoNum type="arabicPeriod" startAt="5"/>
            </a:pPr>
            <a:endParaRPr lang="en-US" sz="2000" dirty="0"/>
          </a:p>
          <a:p>
            <a:pPr marL="514350" indent="-514350">
              <a:buSzPct val="100000"/>
              <a:buFont typeface="+mj-lt"/>
              <a:buAutoNum type="arabicPeriod" startAt="5"/>
            </a:pPr>
            <a:r>
              <a:rPr lang="en-US" sz="2000" dirty="0"/>
              <a:t>Two major programming paradigms in use today are </a:t>
            </a:r>
            <a:r>
              <a:rPr lang="en-US" sz="2000" b="1" u="sng" dirty="0"/>
              <a:t>procedural</a:t>
            </a:r>
            <a:r>
              <a:rPr lang="en-US" sz="2000" dirty="0"/>
              <a:t> programming and  </a:t>
            </a:r>
            <a:r>
              <a:rPr lang="en-US" sz="2000" b="1" u="sng" dirty="0"/>
              <a:t>object-oriented</a:t>
            </a:r>
            <a:r>
              <a:rPr lang="en-US" sz="2000" dirty="0"/>
              <a:t>  programming. </a:t>
            </a:r>
          </a:p>
        </p:txBody>
      </p:sp>
    </p:spTree>
    <p:extLst>
      <p:ext uri="{BB962C8B-B14F-4D97-AF65-F5344CB8AC3E}">
        <p14:creationId xmlns:p14="http://schemas.microsoft.com/office/powerpoint/2010/main" val="1011883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6753449" y="3970527"/>
            <a:ext cx="4767991" cy="1647919"/>
          </a:xfrm>
        </p:spPr>
        <p:txBody>
          <a:bodyPr>
            <a:normAutofit/>
          </a:bodyPr>
          <a:lstStyle/>
          <a:p>
            <a:r>
              <a:rPr lang="en-US" dirty="0"/>
              <a:t>Dr. Shachi Mall</a:t>
            </a:r>
          </a:p>
          <a:p>
            <a:r>
              <a:rPr lang="en-US" sz="1800" dirty="0"/>
              <a:t>Shachi.Mall@bennett.edu.in</a:t>
            </a:r>
          </a:p>
        </p:txBody>
      </p:sp>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fld id="{80ABA0ED-6631-44B3-B802-804A495A33F3}" type="datetime1">
              <a:rPr lang="en-US" noProof="0" smtClean="0"/>
              <a:t>10/6/2022</a:t>
            </a:fld>
            <a:endParaRPr lang="en-US" noProof="0" dirty="0"/>
          </a:p>
        </p:txBody>
      </p:sp>
      <p:sp>
        <p:nvSpPr>
          <p:cNvPr id="5" name="Footer Placeholder 4">
            <a:extLst>
              <a:ext uri="{FF2B5EF4-FFF2-40B4-BE49-F238E27FC236}">
                <a16:creationId xmlns:a16="http://schemas.microsoft.com/office/drawing/2014/main" id="{D1E85B58-3E33-4718-B21A-F723800F796F}"/>
              </a:ext>
            </a:extLst>
          </p:cNvPr>
          <p:cNvSpPr>
            <a:spLocks noGrp="1"/>
          </p:cNvSpPr>
          <p:nvPr>
            <p:ph type="ftr" sz="quarter" idx="11"/>
          </p:nvPr>
        </p:nvSpPr>
        <p:spPr>
          <a:xfrm>
            <a:off x="4038600" y="6356350"/>
            <a:ext cx="4114800" cy="365125"/>
          </a:xfrm>
        </p:spPr>
        <p:txBody>
          <a:bodyPr/>
          <a:lstStyle/>
          <a:p>
            <a:pPr lvl="0"/>
            <a:r>
              <a:rPr lang="en-US" noProof="0" dirty="0"/>
              <a:t>Introduction to Computer Science, Algorithm, H/W and S/W</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29</a:t>
            </a:fld>
            <a:endParaRPr lang="en-US" noProof="0" dirty="0"/>
          </a:p>
        </p:txBody>
      </p:sp>
      <p:pic>
        <p:nvPicPr>
          <p:cNvPr id="14" name="Picture 13" descr="Icon&#10;&#10;Description automatically generated">
            <a:extLst>
              <a:ext uri="{FF2B5EF4-FFF2-40B4-BE49-F238E27FC236}">
                <a16:creationId xmlns:a16="http://schemas.microsoft.com/office/drawing/2014/main" id="{DFCBC102-5B0C-4542-9C5B-361D7EDDE408}"/>
              </a:ext>
            </a:extLst>
          </p:cNvPr>
          <p:cNvPicPr>
            <a:picLocks noChangeAspect="1"/>
          </p:cNvPicPr>
          <p:nvPr/>
        </p:nvPicPr>
        <p:blipFill>
          <a:blip r:embed="rId3"/>
          <a:stretch>
            <a:fillRect/>
          </a:stretch>
        </p:blipFill>
        <p:spPr>
          <a:xfrm>
            <a:off x="1503662" y="1139483"/>
            <a:ext cx="3934891" cy="4311748"/>
          </a:xfrm>
          <a:prstGeom prst="rect">
            <a:avLst/>
          </a:prstGeom>
        </p:spPr>
      </p:pic>
    </p:spTree>
    <p:extLst>
      <p:ext uri="{BB962C8B-B14F-4D97-AF65-F5344CB8AC3E}">
        <p14:creationId xmlns:p14="http://schemas.microsoft.com/office/powerpoint/2010/main" val="67906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8" name="Freeform: Shape 17">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0218C8-2F6F-4583-AE63-F371FAD5EC54}"/>
              </a:ext>
            </a:extLst>
          </p:cNvPr>
          <p:cNvSpPr>
            <a:spLocks noGrp="1"/>
          </p:cNvSpPr>
          <p:nvPr>
            <p:ph type="title"/>
          </p:nvPr>
        </p:nvSpPr>
        <p:spPr>
          <a:xfrm>
            <a:off x="6204032" y="396117"/>
            <a:ext cx="4969923" cy="1158857"/>
          </a:xfrm>
        </p:spPr>
        <p:txBody>
          <a:bodyPr vert="horz" lIns="91440" tIns="45720" rIns="91440" bIns="45720" rtlCol="0" anchor="b">
            <a:normAutofit fontScale="90000"/>
          </a:bodyPr>
          <a:lstStyle/>
          <a:p>
            <a:r>
              <a:rPr lang="en-US"/>
              <a:t>Computer Hardware</a:t>
            </a:r>
          </a:p>
        </p:txBody>
      </p:sp>
      <p:pic>
        <p:nvPicPr>
          <p:cNvPr id="11" name="Picture 8">
            <a:extLst>
              <a:ext uri="{FF2B5EF4-FFF2-40B4-BE49-F238E27FC236}">
                <a16:creationId xmlns:a16="http://schemas.microsoft.com/office/drawing/2014/main" id="{62712C08-31D4-4A78-A86A-EB0E02B65169}"/>
              </a:ext>
            </a:extLst>
          </p:cNvPr>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r="2" b="9502"/>
          <a:stretch/>
        </p:blipFill>
        <p:spPr bwMode="auto">
          <a:xfrm>
            <a:off x="430823" y="883552"/>
            <a:ext cx="2627123" cy="2377560"/>
          </a:xfrm>
          <a:prstGeom prst="rect">
            <a:avLst/>
          </a:prstGeom>
          <a:noFill/>
          <a:extLst>
            <a:ext uri="{909E8E84-426E-40DD-AFC4-6F175D3DCCD1}">
              <a14:hiddenFill xmlns:a14="http://schemas.microsoft.com/office/drawing/2010/main">
                <a:solidFill>
                  <a:srgbClr val="FFFFFF"/>
                </a:solidFill>
              </a14:hiddenFill>
            </a:ext>
          </a:extLst>
        </p:spPr>
      </p:pic>
      <p:sp>
        <p:nvSpPr>
          <p:cNvPr id="28" name="Graphic 212">
            <a:extLst>
              <a:ext uri="{FF2B5EF4-FFF2-40B4-BE49-F238E27FC236}">
                <a16:creationId xmlns:a16="http://schemas.microsoft.com/office/drawing/2014/main" id="{76F599C2-D383-4550-8766-299FB703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89373"/>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E1F2B4E-E76E-4D67-AE91-6FB62BED0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89373"/>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90">
            <a:extLst>
              <a:ext uri="{FF2B5EF4-FFF2-40B4-BE49-F238E27FC236}">
                <a16:creationId xmlns:a16="http://schemas.microsoft.com/office/drawing/2014/main" id="{0F7ECD47-E4A6-4F90-AE61-07F93E2F05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36249" y="1289327"/>
            <a:ext cx="1598829" cy="531293"/>
            <a:chOff x="2504802" y="1755501"/>
            <a:chExt cx="1598829" cy="531293"/>
          </a:xfrm>
          <a:solidFill>
            <a:schemeClr val="tx1"/>
          </a:solidFill>
        </p:grpSpPr>
        <p:sp>
          <p:nvSpPr>
            <p:cNvPr id="206" name="Freeform: Shape 32">
              <a:extLst>
                <a:ext uri="{FF2B5EF4-FFF2-40B4-BE49-F238E27FC236}">
                  <a16:creationId xmlns:a16="http://schemas.microsoft.com/office/drawing/2014/main" id="{1F25530C-699A-4C78-BAF8-68942C96B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15E96A-D45A-44FE-860B-EAFD489F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pic>
        <p:nvPicPr>
          <p:cNvPr id="10" name="Picture 4">
            <a:extLst>
              <a:ext uri="{FF2B5EF4-FFF2-40B4-BE49-F238E27FC236}">
                <a16:creationId xmlns:a16="http://schemas.microsoft.com/office/drawing/2014/main" id="{1D7F4880-D7DA-4B83-803E-D2BE090419B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 b="4235"/>
          <a:stretch/>
        </p:blipFill>
        <p:spPr bwMode="auto">
          <a:xfrm>
            <a:off x="416702" y="3484611"/>
            <a:ext cx="2627123" cy="23775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omputer Hardware">
            <a:extLst>
              <a:ext uri="{FF2B5EF4-FFF2-40B4-BE49-F238E27FC236}">
                <a16:creationId xmlns:a16="http://schemas.microsoft.com/office/drawing/2014/main" id="{FBC8E0A5-5DED-4781-8528-FC2D3291315E}"/>
              </a:ext>
            </a:extLst>
          </p:cNvPr>
          <p:cNvPicPr>
            <a:picLocks noGrp="1" noChangeAspect="1" noChangeArrowheads="1"/>
          </p:cNvPicPr>
          <p:nvPr>
            <p:ph type="pic" sz="quarter" idx="15"/>
          </p:nvPr>
        </p:nvPicPr>
        <p:blipFill rotWithShape="1">
          <a:blip r:embed="rId4">
            <a:extLst>
              <a:ext uri="{28A0092B-C50C-407E-A947-70E740481C1C}">
                <a14:useLocalDpi xmlns:a14="http://schemas.microsoft.com/office/drawing/2010/main" val="0"/>
              </a:ext>
            </a:extLst>
          </a:blip>
          <a:srcRect t="10332" r="-3" b="-3"/>
          <a:stretch/>
        </p:blipFill>
        <p:spPr bwMode="auto">
          <a:xfrm>
            <a:off x="3180703" y="2083091"/>
            <a:ext cx="2625080" cy="2353862"/>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aphic 4">
            <a:extLst>
              <a:ext uri="{FF2B5EF4-FFF2-40B4-BE49-F238E27FC236}">
                <a16:creationId xmlns:a16="http://schemas.microsoft.com/office/drawing/2014/main" id="{4CEDC362-D5E0-4498-A8F5-F91B729C4B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5309" y="4723844"/>
            <a:ext cx="1443501" cy="1443815"/>
            <a:chOff x="5733988" y="3066862"/>
            <a:chExt cx="724532" cy="724658"/>
          </a:xfrm>
          <a:solidFill>
            <a:schemeClr val="tx1"/>
          </a:solidFill>
        </p:grpSpPr>
        <p:sp>
          <p:nvSpPr>
            <p:cNvPr id="377" name="Freeform: Shape 36">
              <a:extLst>
                <a:ext uri="{FF2B5EF4-FFF2-40B4-BE49-F238E27FC236}">
                  <a16:creationId xmlns:a16="http://schemas.microsoft.com/office/drawing/2014/main" id="{D29B2FAA-67CA-42FD-A2B3-57292873A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066862"/>
              <a:ext cx="14192" cy="14096"/>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C69871E-09E7-4430-9D6B-98307AC2C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162939C-25C6-4400-9E84-6C39AE264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8587869-3194-4962-B75D-915D82066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CDAA27-3684-49F7-B581-D889491FE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B1151F2-A203-4BE3-A18F-60026B255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C1AE5B9-BB16-49DA-9581-0F26C4B2B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36D0BB3-DE33-481F-BBBC-074926E70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126103"/>
              <a:ext cx="14192" cy="14096"/>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1FAE96A-B252-4ADF-B000-060ED2EE5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126101"/>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C3600-77F6-4F4F-BD28-589C62C70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8" name="Freeform: Shape 46">
              <a:extLst>
                <a:ext uri="{FF2B5EF4-FFF2-40B4-BE49-F238E27FC236}">
                  <a16:creationId xmlns:a16="http://schemas.microsoft.com/office/drawing/2014/main" id="{9B1F7A36-7877-479A-AFF3-AA33E0FBA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9" name="Freeform: Shape 47">
              <a:extLst>
                <a:ext uri="{FF2B5EF4-FFF2-40B4-BE49-F238E27FC236}">
                  <a16:creationId xmlns:a16="http://schemas.microsoft.com/office/drawing/2014/main" id="{B54E33FB-B6A5-430A-A477-5F6F5B270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0" name="Freeform: Shape 48">
              <a:extLst>
                <a:ext uri="{FF2B5EF4-FFF2-40B4-BE49-F238E27FC236}">
                  <a16:creationId xmlns:a16="http://schemas.microsoft.com/office/drawing/2014/main" id="{487EF518-2581-4B66-8B7B-FEA8EE091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126103"/>
              <a:ext cx="14097" cy="14096"/>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49">
              <a:extLst>
                <a:ext uri="{FF2B5EF4-FFF2-40B4-BE49-F238E27FC236}">
                  <a16:creationId xmlns:a16="http://schemas.microsoft.com/office/drawing/2014/main" id="{7C4F17B9-1149-4E8E-A2A3-109987308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2" name="Freeform: Shape 50">
              <a:extLst>
                <a:ext uri="{FF2B5EF4-FFF2-40B4-BE49-F238E27FC236}">
                  <a16:creationId xmlns:a16="http://schemas.microsoft.com/office/drawing/2014/main" id="{6D6F940B-98B1-4DD6-9B6C-97C0E35A3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185250"/>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3" name="Freeform: Shape 51">
              <a:extLst>
                <a:ext uri="{FF2B5EF4-FFF2-40B4-BE49-F238E27FC236}">
                  <a16:creationId xmlns:a16="http://schemas.microsoft.com/office/drawing/2014/main" id="{29056B38-541F-45CB-B948-594BAB33A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185250"/>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52">
              <a:extLst>
                <a:ext uri="{FF2B5EF4-FFF2-40B4-BE49-F238E27FC236}">
                  <a16:creationId xmlns:a16="http://schemas.microsoft.com/office/drawing/2014/main" id="{6990FCC3-0952-4799-A4B6-BF87F372E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53">
              <a:extLst>
                <a:ext uri="{FF2B5EF4-FFF2-40B4-BE49-F238E27FC236}">
                  <a16:creationId xmlns:a16="http://schemas.microsoft.com/office/drawing/2014/main" id="{4F93E300-8413-4BEE-81AA-364021E07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54">
              <a:extLst>
                <a:ext uri="{FF2B5EF4-FFF2-40B4-BE49-F238E27FC236}">
                  <a16:creationId xmlns:a16="http://schemas.microsoft.com/office/drawing/2014/main" id="{D4C8BAA9-3C9B-4B91-90C4-5110C9120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55">
              <a:extLst>
                <a:ext uri="{FF2B5EF4-FFF2-40B4-BE49-F238E27FC236}">
                  <a16:creationId xmlns:a16="http://schemas.microsoft.com/office/drawing/2014/main" id="{DFEA509A-5B3E-4B86-9EFB-840D52251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185250"/>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8" name="Freeform: Shape 56">
              <a:extLst>
                <a:ext uri="{FF2B5EF4-FFF2-40B4-BE49-F238E27FC236}">
                  <a16:creationId xmlns:a16="http://schemas.microsoft.com/office/drawing/2014/main" id="{938572F9-4F87-4EC2-9938-8AD859AE1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57">
              <a:extLst>
                <a:ext uri="{FF2B5EF4-FFF2-40B4-BE49-F238E27FC236}">
                  <a16:creationId xmlns:a16="http://schemas.microsoft.com/office/drawing/2014/main" id="{BE738404-5A06-49D1-AFCA-1604EB276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24449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0" name="Freeform: Shape 58">
              <a:extLst>
                <a:ext uri="{FF2B5EF4-FFF2-40B4-BE49-F238E27FC236}">
                  <a16:creationId xmlns:a16="http://schemas.microsoft.com/office/drawing/2014/main" id="{F5DB130A-5DCC-4A6D-9DB4-87B04CB72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244490"/>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59">
              <a:extLst>
                <a:ext uri="{FF2B5EF4-FFF2-40B4-BE49-F238E27FC236}">
                  <a16:creationId xmlns:a16="http://schemas.microsoft.com/office/drawing/2014/main" id="{A13F658F-4E85-43F3-B4BA-4AC4F3F46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60">
              <a:extLst>
                <a:ext uri="{FF2B5EF4-FFF2-40B4-BE49-F238E27FC236}">
                  <a16:creationId xmlns:a16="http://schemas.microsoft.com/office/drawing/2014/main" id="{70AA051C-7535-499C-892B-F99EF1E04F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3" name="Freeform: Shape 61">
              <a:extLst>
                <a:ext uri="{FF2B5EF4-FFF2-40B4-BE49-F238E27FC236}">
                  <a16:creationId xmlns:a16="http://schemas.microsoft.com/office/drawing/2014/main" id="{4763F534-6ABB-4D9A-89F3-6D8AD748A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62">
              <a:extLst>
                <a:ext uri="{FF2B5EF4-FFF2-40B4-BE49-F238E27FC236}">
                  <a16:creationId xmlns:a16="http://schemas.microsoft.com/office/drawing/2014/main" id="{D14F935F-3F84-4D1B-8E98-F9E777382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244492"/>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63">
              <a:extLst>
                <a:ext uri="{FF2B5EF4-FFF2-40B4-BE49-F238E27FC236}">
                  <a16:creationId xmlns:a16="http://schemas.microsoft.com/office/drawing/2014/main" id="{B65DF0E4-9B4A-46CD-9A9D-458C87A59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64">
              <a:extLst>
                <a:ext uri="{FF2B5EF4-FFF2-40B4-BE49-F238E27FC236}">
                  <a16:creationId xmlns:a16="http://schemas.microsoft.com/office/drawing/2014/main" id="{58FF2C31-CF84-4D29-847D-2DB9AF4B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303638"/>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7" name="Freeform: Shape 65">
              <a:extLst>
                <a:ext uri="{FF2B5EF4-FFF2-40B4-BE49-F238E27FC236}">
                  <a16:creationId xmlns:a16="http://schemas.microsoft.com/office/drawing/2014/main" id="{4C21B385-E2F9-488E-806C-46016410F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303638"/>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38CB3AF-A6C8-47DA-A3D0-234587FA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861574E-A5E6-42A1-B830-9809B9F39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98919E8-9EB7-441C-AEC3-A9CE1E0A0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2E4786E-8920-4FBA-8BC7-B3A835FB0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303638"/>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F7290A9-B708-400B-8CB0-0554B94D4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34073C9-34B7-43BA-BA12-4222EDE5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362880"/>
              <a:ext cx="14192" cy="14096"/>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3570C5A-A42F-4D61-8FDB-51102430C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362878"/>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6BA38B9-E3CF-48A1-983D-289A392D3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77940EE-A25B-4F5F-9C1F-581ADD6BB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3DA8A18-C80E-4B78-B240-9A1007DFC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426C3CC-10C1-4544-B9C5-5D682D340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362880"/>
              <a:ext cx="14097" cy="14096"/>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017CAD5-F7A6-48B1-913B-F8B98BA7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626845C-FDEE-4D06-A23E-CFE4D3106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422027"/>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31F99EF-78F2-44CA-B076-1A27FFCE2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42202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73EF932-58C7-4841-8F5D-50109B670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3DDE1B7-F0C0-4163-AFE1-508C4E3E9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B85CD5-899C-4F17-A49C-436AD8F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FA0204B-E978-4C7B-9EAF-61A95A153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422027"/>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C91630-8FA2-4359-B4A5-996D7AC1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55A2900-490D-40A9-BE41-41E187B53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1AB5E29-52A2-46C0-A2DD-2DD8433D0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4105130-A80E-47C9-A22B-35A0E3E97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066862"/>
              <a:ext cx="14096" cy="14096"/>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9707DE7-BDED-4F4C-BC65-D917CC694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C8716D0-16D9-43E6-952D-73323E477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9BF38A4-53B0-4281-8D87-47957C623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1CF737-4BC5-4A9D-BEAC-95CAEC8C2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126100"/>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905B25D-D354-44A1-BF0C-94008F11B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E4EE506-16BB-4ED6-84A4-10E529A0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126100"/>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4A62103-443C-46B0-AF47-2829C70A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994B920-0469-45C4-965B-3771CADB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D04A73E-37D3-40C7-A418-7A72840E5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12610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BA47EA7-7A1F-42BA-B380-F944A27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185249"/>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4A6FB2E-6F1B-4B03-B042-31F8C2EA3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AABDFBB-99C5-4210-AD8E-7E31712C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185249"/>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1E15E49-04A6-4A0C-BB70-84FCFA84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E80DFEF-C671-4D55-9BFF-8CC8CDC97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CDC8BD0-2BE7-4C18-A55A-CADFE1337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185248"/>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9F42A3F-20FE-434D-887C-59035EF6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244489"/>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5AEC682-A58A-477F-BB01-5FB68E798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244489"/>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C1EE4EC-304C-4162-B602-BDB6E3D36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244489"/>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99C0698-FD31-4265-A68F-DA155038A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244489"/>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B9BBA9B-F42D-467D-BE55-E349A8B9F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24448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AB981FB-3361-446E-ADA9-34BA6C597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24449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6E435C0-F8D7-4E6A-AAFF-85629D67E0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303639"/>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FBB2786-AC45-42FC-9A09-315DC9593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96ED90D-D390-4361-9933-CE488747F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303639"/>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9BAB288-8AF2-4C31-9D71-CC25AB12A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4A3F82E-5523-44A3-BBB4-25CEF2AF1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DA1714B-EF94-4433-827D-C0834305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05D693C-EA76-4B8D-B027-C880C5802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362877"/>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A2F7AAD-B13F-438F-B4FD-39EFE6F2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3035F65-60C4-4D3D-BAFF-B5DF08608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362877"/>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17698E8-92F2-4851-90BF-32318C55C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3AE1509-EA70-472D-90CE-82D6F9D7D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FB9D6B5-1F70-486A-BB6D-1E2362596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362879"/>
              <a:ext cx="14096" cy="14096"/>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98DEAC9-3116-4176-981D-3467FD509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42202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44DFABA-3DE3-46E1-830F-F4D684835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19D739D-A7D2-434E-A2E0-507C3D1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422027"/>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BCBE865-4325-4AC0-8776-833AD3A59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C36544F-B20A-4DD3-B4C1-AF1A24788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CBC01B1-9005-45AB-8EAB-4BDEEB4BC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42202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FCD1C3D-D56E-4B08-A273-66A660C0E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481173"/>
              <a:ext cx="14192" cy="14095"/>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38E3365-85EE-43CD-84C4-DCF14BB7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481173"/>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0FFD47B-902B-4DC7-8808-B78BD4ED1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D5393D4-ED7B-45AE-BA4F-AD6A68B29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9E0B0EA-EE59-4B22-ADC2-D81C536D4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EAC9122-14E8-4EE8-ADFE-E746EFEB8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481173"/>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1853BF3-6190-48CC-9DA8-908656FAA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8EAB809-DED1-42E8-812C-7FC3D7081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540416"/>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4ABC405-365A-4424-ADA0-2B501FF2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540416"/>
              <a:ext cx="14097" cy="14096"/>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5E8BC2E-26E2-455B-8BD5-215A33E9C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E0517A0-739A-45D6-A4B3-E7FE30C09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E7A6CC3-FD60-4300-9DF6-EDF6F7713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6C5B040-9BD0-4B9B-B905-FA43452D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540416"/>
              <a:ext cx="14097" cy="14096"/>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20971C8-EF55-4053-BF49-C6462D83F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0543937-060A-47A8-849A-DDD73EFAD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59956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15A5C86-ABE7-43B3-8B07-042F0FBCC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59956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9B60719-E408-4E63-A72A-448880672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0BEB3E7-28A0-40F1-9D33-EDDE15975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D703B89-17E9-4BA0-AF84-092BA0379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FCEF350-F7FD-4C31-AE85-E93B9BA1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599562"/>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56F991F-7300-4897-83AC-D0B308C3A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3F83891-F9FA-44EA-83BF-3B61F0B3F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8" y="3658803"/>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A8A2664-4A4A-40B1-9152-20F65E660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2" y="3658803"/>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44E0215-674E-45C9-AF98-A95793FA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2"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5417E6F-42D5-4D53-9844-E839ACA36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E0C4FE9-3257-4075-B8B7-A7D69F710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FED82F4-DF1B-4720-982D-3B85D0D9F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658803"/>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F8096929-05F8-456D-BC89-7FC8F1062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70F630C-ED97-488C-AC01-A7C770E32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90" y="3717950"/>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6FC5054-3B43-484D-B1B1-8829FE3B6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4" y="3717950"/>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B687DC2-7B0D-45DE-A83D-1B8A3711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4"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A59A74D-70BB-43DA-8375-126FACDEC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8"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4EA2E87-3412-49D7-83A9-378F2B2C3E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8"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3B94B8E-4AF5-4229-B7C6-987D9BE5D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717950"/>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6958E20-9A30-44DD-8553-30F0933BF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3"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C91A221-9216-45A4-9095-D29F65FA9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90" y="377719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755BFEB-9F99-4492-8FEE-4F18B41F5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5" y="377719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E465649-C321-4C37-A07C-19831B298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5"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B09C7B1-F3A9-4B33-AED2-98B659869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31"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2DE8E73-DEC1-480A-87DA-61D64AEE4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82"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E7FC5AA-BD0C-4FA7-97EA-943942D58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8" y="377719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DB63289-9129-4F93-9554-DDDCA7BFB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4"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E36B019-45C6-45B2-9B6B-1CF9D52EF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481173"/>
              <a:ext cx="14097" cy="14095"/>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2C462D8-7865-4768-A7DB-3BB576846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F75DED-D09C-472C-B35B-04726E09D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481173"/>
              <a:ext cx="14096" cy="14095"/>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39F443CC-DDDA-4644-8690-DB5FC0C80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FD15DD5-361C-44E0-9D5D-B5AB7CADA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79BD9C2-3060-4C46-8EB0-B7BC4A65A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481171"/>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DF83398-0F44-409B-B5B2-90AD49D89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54041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E323A20-ED60-46A2-A06D-EBEC360E5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54041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6E39F2B-AC20-4BB0-AED8-D4A43BA65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540421"/>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01F5ED6-CD4E-4FCC-8982-9F7E30252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54042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5AB15D4-D251-45E9-B1C4-6EEBE0735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54042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6CC189D-CBA9-4938-A66C-6CB54425F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540426"/>
              <a:ext cx="14096" cy="14096"/>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F6085CA-38C0-4115-98B5-A9B58E316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599574"/>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301EEFE-FBAB-4CDB-A026-5CC3A5BDD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59957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3FB0B32-5706-4559-B673-863CE97C2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599574"/>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68CBE-6F75-49E2-BFE0-914A6A52F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59957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2673A83-A8F2-4DE5-8148-C09CE2E65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59957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C1E4E64-5A90-4A00-9561-6F740F287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59957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0349AC6-1356-4939-8990-B16FA47A2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658813"/>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E7B3051-FB94-4EFF-89CF-01B3B321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31B6D74-D6F9-4C3D-9E18-5F6AE8632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658813"/>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54F4553-5993-4DAC-A214-52AE2637D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322066-263F-4510-A417-C898FFD06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65881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3649B52-8B95-436B-A477-B74622CB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A02261-263B-41A9-B1F6-D265211F4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717961"/>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B1AABD0-3C0E-491D-95CF-6E9CDEE1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717961"/>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E5C2950-6DFC-425A-BDDF-04C0568C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717961"/>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BBAB04B-BF0E-411A-998E-B17228DC43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717961"/>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C971FD7-32B4-446B-86BF-B451063EC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71795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676B20A-596E-4D8B-9713-D0B1EB739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71797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5CE4231-11CE-4B1E-B8B8-7589CB34C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4" y="3777245"/>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151C3EF-8A90-43F7-9B2D-5C6932A26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59" y="37772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08AAA6C-2BAB-4AFC-BF1C-FBF3CF4E6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03" y="377730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5DCD6C20-4A85-4283-8097-3FD23DFB3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54" y="37773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AA50D46-9B4D-4CC7-861D-DD54A8835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37" y="377740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BBBF520-1297-4494-877C-46E7922DF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7" name="Graphic 4">
            <a:extLst>
              <a:ext uri="{FF2B5EF4-FFF2-40B4-BE49-F238E27FC236}">
                <a16:creationId xmlns:a16="http://schemas.microsoft.com/office/drawing/2014/main" id="{50863D5E-6C2A-45DA-B671-D8B527A81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5309" y="4723844"/>
            <a:ext cx="1443501" cy="1443815"/>
            <a:chOff x="5733988" y="3066862"/>
            <a:chExt cx="724532" cy="724658"/>
          </a:xfrm>
          <a:solidFill>
            <a:schemeClr val="tx1">
              <a:alpha val="60000"/>
            </a:schemeClr>
          </a:solidFill>
        </p:grpSpPr>
        <p:sp>
          <p:nvSpPr>
            <p:cNvPr id="208" name="Freeform: Shape 207">
              <a:extLst>
                <a:ext uri="{FF2B5EF4-FFF2-40B4-BE49-F238E27FC236}">
                  <a16:creationId xmlns:a16="http://schemas.microsoft.com/office/drawing/2014/main" id="{B7B1F8C4-561D-4B0E-8E56-AFBB9DF8D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066862"/>
              <a:ext cx="14192" cy="14096"/>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0C3B5AE-5385-496A-A6DC-A68614961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4189642-9282-421E-8AD2-41974427D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EA1A3EE3-497B-48A9-B617-1D20CEEDA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87BDB8D-F042-495D-84BA-67886C051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2B0F48A-145D-4661-AE81-E43E277E1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7218ECB-7516-49E9-922A-F43C8FFD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2169A93-8960-41FF-A3A4-33A85EAD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126103"/>
              <a:ext cx="14192" cy="14096"/>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A0DC44E-658E-4765-964F-8D83CA670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126101"/>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4F5AD4C-C383-4E28-BF82-9F05E5739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3968063-6513-4FF6-932E-873D98720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7135FC48-3270-450E-867F-E753FFF5B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C9AFFA5-D60A-4039-B224-7234AAC05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126103"/>
              <a:ext cx="14097" cy="14096"/>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4A8B7C2-8F7E-4519-BBEC-06ECCC17D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126101"/>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64887FB-AC3A-4428-83BD-0BE584DCA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185250"/>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8799087A-A540-4759-A9D8-870D223515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185250"/>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EA7E8A4B-E7A7-4AF9-BD5B-96260571F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E8FB47A-BD9F-4198-9007-C215EEAD6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2551692-5101-464F-A226-17FB5A460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E2C9FD1-7E9C-4D89-BAE9-05EDF3FF4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185250"/>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A6226B1-7F24-44A1-B1F4-BC83A3FFE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1852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8B6ADC4-AD3B-4791-9D08-B5709D8DC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24449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E6C7D68-ACF6-4288-921F-30602D505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244490"/>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8EEEEFF-5B09-4307-BC19-A30EC60FD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128E6CF-FF70-4D58-A696-3A114397E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060F9C8-0356-457A-AB89-7A106943D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1A59BC5-F66F-4AE2-8CC1-D7B1C1492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244492"/>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F8DF3FB-434D-4208-8871-7B1FD3693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2444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A2CE75A-C708-410C-8059-14848BE2E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303638"/>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059CBB9B-02EE-4FC8-92C1-8D1C19439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303638"/>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1EF9220-2653-4B31-AC64-7C424122D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B7B49E4-C726-47BD-AE55-8EE3FB0E0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7D2B39D4-3EC2-4804-B548-1B4F58EC1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853E691-8B33-4F78-B4D9-E949CF7C9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303638"/>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05F8D55-C7F8-4C19-A5A9-5E5765E0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BA05A06-03EF-43EB-AA28-F41138100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362880"/>
              <a:ext cx="14192" cy="14096"/>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27A34072-F7B9-492C-B70A-ADA0E1A31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362878"/>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C518A74-68AB-4C19-A45D-705346085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02CC709-545D-4A57-84E1-CD686F841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49B8D04-9D49-4405-8484-D6BF01125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742C37C-5E33-44D3-8555-7A1E61FF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362880"/>
              <a:ext cx="14097" cy="14096"/>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05620F0-AB23-4E03-BC54-C6BFE6E51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36287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832D519-D380-4C83-9AAF-5F54E8A5E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422027"/>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C624EF9-120D-4B6E-B530-A06603887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42202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C1D4558-63DE-490A-BF17-30C574F54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EADA2ED-0026-471B-8CA6-780ADC05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90A827F-5F59-4EEB-8735-F917D8E57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D0317AA-957A-44D3-8AEC-643BF2418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422027"/>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4E6AE069-2CF9-49BD-B21A-AD0FCE293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A21A4C04-C61F-444C-9211-179630C7A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066862"/>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CC4BC88-233F-4B74-968F-62C403620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5A7E444-856C-4A21-9810-27CD3F029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066862"/>
              <a:ext cx="14096" cy="14096"/>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79D3C58-50F9-4849-8430-5260D797E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7420334C-1A7E-4503-8B1D-D4EAA75AF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C275AC8-B8B5-4F8E-B892-3073CFDF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06686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B251EFE-B70B-400C-AB0C-82BE57653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126100"/>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406A09A-70D5-4E91-9944-A433A247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66F07FE-4C7E-481F-B057-26552808E4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126100"/>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18A95FA-5039-42C3-ABBB-EC2E8D914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9860351-22C5-47AE-9270-D248C5BE6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12610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5AAD96E7-6015-47E9-A9EC-629416B871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126102"/>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559B5334-1F25-4EE5-A568-AF35C4F72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185249"/>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8C9E3398-FA58-4857-B85B-15F8A49AC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46F27206-56A7-403E-8F3F-C697D9D56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185249"/>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A85E547-B0F8-4952-BCD1-B7F5E5CE1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A57BF0E1-F2CE-4414-AABC-5B2671941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18524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34C81D6-30E3-4CE7-B531-2425E5080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185248"/>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17A4FA0-0C32-46A7-B4C5-981501239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244489"/>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B7BE84C-887F-48E7-9CA1-7D2BC8843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244489"/>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1853E9B7-279C-44B2-B72C-E2324125A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244489"/>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091C36B-3220-4184-AEAA-2E2CBEB86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244489"/>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C3912991-03D8-4260-9B9A-CFFF0D8B5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244488"/>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BE975F7-C2BA-45F7-AB24-71255DAA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24449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80B733C-87A6-496A-9C11-B9E890ACF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303639"/>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39E68B9-5FD2-4B7C-A78D-6F4B0F90C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87CDC57-8C78-45DE-91E9-C8159065C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303639"/>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C6B0AE69-D8FA-4E5A-82F9-8F8E8E1E8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6BBD721-4F12-43B3-827D-D58705E54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303639"/>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F1560C4-0BB9-4107-ABCF-A920744E7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30363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D8EF8484-57BB-4822-912D-66FCD98A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362877"/>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8D1473C5-C23F-4A8F-A39C-F1CBC156A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6CE55760-AA80-4113-A356-46232B31B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362877"/>
              <a:ext cx="14096" cy="14098"/>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C21E7FD-E583-4AD9-B639-0D10C7BD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8E9744D2-ADFF-4AF3-9BF1-CE7608E1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362877"/>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C668647-547C-4973-8EAA-182741886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362879"/>
              <a:ext cx="14096" cy="14096"/>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109FB6F2-ED26-4C2C-8F12-0B54BCA944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6" y="342202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4B5789-FBC2-435C-997D-3DE9DC10E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7"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71CF9CB-D0DC-420D-9417-2D325035C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1" y="3422027"/>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431184E-57EB-4CEB-B9B4-EDB8A76EC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0"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671F127-4156-4D14-8941-B2DA5EB2B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5" y="3422027"/>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762DB24-52ED-430C-B3D8-8F4075D04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5" y="342202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C079268-883B-4063-A2F9-A468EEFDD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481173"/>
              <a:ext cx="14192" cy="14095"/>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7B6CD79-66DE-441F-A3FA-F8EB6D39B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481173"/>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819969AB-4D8B-4629-A2BD-BC3C3DBC3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7FD24A29-393D-4610-A3BA-44524DA0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1D817713-B58D-4648-B3B1-02527F2A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8F89E51A-636D-4F17-9F04-EE85D946A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481173"/>
              <a:ext cx="14097" cy="14096"/>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F8B4AE0-D607-48D8-844D-8BF957C9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DCD58D6-D834-4390-A69B-4D27F0D97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540416"/>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D4B013B-0EEA-4A03-8FE3-E90B956E6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540416"/>
              <a:ext cx="14097" cy="14096"/>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730426A-7D1E-4DF8-882A-404C365C4A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825C0DD8-9DC8-45D2-8EC4-DFC93DCBC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9CEF2D4A-1937-4A88-88DD-72AFBD618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6F79960-EE48-457D-B68B-E58643E70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540416"/>
              <a:ext cx="14097" cy="14096"/>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52741906-C82E-4AEB-B7DD-7F58BD95D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540416"/>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544B891B-5AB7-44DB-922D-2D56EA50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9" y="359956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C642CB2-F79B-4058-AD33-2D99EA1CE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3" y="359956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F881A561-52FB-4947-8384-2395E5A8C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3"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332B771-DEE3-4E77-A48B-F9BC77677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C78587C-3173-47E3-99AC-F4E179F3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532B7C2-A468-40AC-9BF6-FE42FC5F9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599562"/>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5303B70-B045-49D6-9265-D162233A0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59956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758D7A5-C71D-4FD5-9BA0-E810F240E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88" y="3658803"/>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5A53E3AC-FB01-4AE1-8AF3-11AA83365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2" y="3658803"/>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30F864A-8A4A-4348-9ADD-5DED1383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2"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DBE940E6-A4B1-4534-9C3B-A172F0172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7"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9C8FA32-23F5-4784-998D-62E46FB4C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7"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EF5E987-A706-4860-845B-6AA9C284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1" y="3658803"/>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C10C51A-5532-4BC5-86D4-68409FCE6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2" y="365880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66B05B59-33BB-4876-8311-92A9A45A4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90" y="3717950"/>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6F44DCC7-9861-49A3-AD93-F065616F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4" y="3717950"/>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F704FE6-2557-432A-AE48-41E8B008B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4"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EF132C6-BFCE-419A-A02F-2C828A22F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28"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536FDA0B-CF52-4649-A505-0E66D6AB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78"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67895A4-65E3-4E1E-9D0B-9B4E136D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2" y="3717950"/>
              <a:ext cx="14097" cy="14095"/>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8BC7C8E-31A7-45AD-9C37-3505AD4CA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3" y="3717950"/>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D0B9EA2-BB2B-4723-808C-6D32F96A8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3990" y="3777192"/>
              <a:ext cx="14192" cy="14095"/>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8C0D58E4-A0A6-4878-9475-78DF78668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35" y="377719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C26BA7D-4E83-4DC4-AA44-85DEE0ABF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385"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2E4B962-084D-4ADD-8F62-155A7311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31"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7AB38BCE-67F4-48F3-BA91-21C04B8CE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782"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B2E97C13-85F8-4DE4-A304-23282E7FB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28" y="3777192"/>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9E960C6-6CEE-4408-8613-E13707339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174" y="3777190"/>
              <a:ext cx="14096" cy="14098"/>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93D5DF7-238C-4F08-A4E1-4C2B58E9E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481173"/>
              <a:ext cx="14097" cy="14095"/>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620E852-CFBF-429E-90CB-3E99384D9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5EEE81D3-B446-4E6E-87CF-314A70BD1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481173"/>
              <a:ext cx="14096" cy="14095"/>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07BF08C4-C0DC-404D-9003-2DE1CFB1A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2F9611B-18FA-4955-BCCC-043F6CF99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481173"/>
              <a:ext cx="14096" cy="14095"/>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5890AAA-85C0-4C85-B4B5-4752D0105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481171"/>
              <a:ext cx="14096" cy="14096"/>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1496BB4A-6411-4ACB-80E7-EF261C7E7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540417"/>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C900755-267A-4D6B-81B8-5FA9C832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54041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6E11D40-C319-4CA3-B7C9-499EC946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540421"/>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5A7B8A31-9F53-4D90-B53A-A049E7084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54042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C5EDECAF-749C-4C2D-808B-7238DF8A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54042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CE3F7E5-8785-4D00-A0C6-80229734E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540426"/>
              <a:ext cx="14096" cy="14096"/>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57FFAC9E-F74D-4FC9-8B8F-9776735B1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599574"/>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D5E45A6-5D7D-474A-BFEF-83241FBAF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59957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DD8F7D7-CDA8-4E88-ACAE-2064422D6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599574"/>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5298AB4-BB5A-4027-AEE7-03730F8B7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599574"/>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59A04D4-8FF1-4B34-8FEF-7FE7F8D86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59957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522BF7E-4A16-4328-8429-E3C13D62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59957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4038FE7-8955-45EC-A6E6-5DAE2694D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658813"/>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1F742C95-0903-445D-8744-ED3C187D8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E05647B-2C76-40B6-9329-164FBB715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658813"/>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92461A2-366C-4D3A-BCCA-3D8F84685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AEF3CC38-BF88-4779-9F69-B53908024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658812"/>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1A4E237-66C5-4B91-81DD-A85386C2A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65881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E658A8A-D826-452A-827E-0D5443777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9" y="3717961"/>
              <a:ext cx="14097" cy="14095"/>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2004C99D-BF31-47B5-A034-6DB3E1796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69" y="3717961"/>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9F5805D-034C-4CAA-9BAF-1DF678878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13" y="3717961"/>
              <a:ext cx="14096" cy="14095"/>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787DCD0E-3D18-4EFD-B682-753C00DD1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63" y="3717961"/>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DB95D5E6-5EC8-4F00-8150-FF802284A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08" y="3717958"/>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8E3C3AF3-0187-46BA-8D64-FCD60B1E1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357" y="3717973"/>
              <a:ext cx="14096" cy="14095"/>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DA281C9-3E05-4E5A-83D7-573A7FA8E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14" y="3777245"/>
              <a:ext cx="14097" cy="14098"/>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587EF008-48CC-4D69-95F9-06C9DC977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559" y="37772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0FE1312D-2289-4CAB-8241-CBD2658FC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03" y="377730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61E710D6-D609-4554-862B-24B782E14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5954" y="37773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12FC8363-D650-48EF-93D7-F211CAE14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37" y="377740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B5ACC523-6B54-400F-BCDF-A4D6D789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8442157E-4614-4138-8A42-EAAE2FB44DFC}"/>
              </a:ext>
            </a:extLst>
          </p:cNvPr>
          <p:cNvSpPr>
            <a:spLocks noGrp="1"/>
          </p:cNvSpPr>
          <p:nvPr>
            <p:ph idx="1"/>
          </p:nvPr>
        </p:nvSpPr>
        <p:spPr>
          <a:xfrm>
            <a:off x="6204032" y="1747592"/>
            <a:ext cx="4969924" cy="4351338"/>
          </a:xfrm>
        </p:spPr>
        <p:txBody>
          <a:bodyPr vert="horz" lIns="91440" tIns="45720" rIns="91440" bIns="45720" rtlCol="0">
            <a:normAutofit lnSpcReduction="10000"/>
          </a:bodyPr>
          <a:lstStyle/>
          <a:p>
            <a:pPr indent="-228600">
              <a:lnSpc>
                <a:spcPct val="90000"/>
              </a:lnSpc>
              <a:buFont typeface="Arial" panose="020B0604020202020204" pitchFamily="34" charset="0"/>
              <a:buChar char="•"/>
            </a:pPr>
            <a:r>
              <a:rPr lang="en-US" sz="2000" i="1" dirty="0"/>
              <a:t>Computer hardware comprises the physical part of a computer system.  It includes the all-important components of the central processing unit (CPU) and main memory. </a:t>
            </a:r>
          </a:p>
          <a:p>
            <a:pPr>
              <a:lnSpc>
                <a:spcPct val="90000"/>
              </a:lnSpc>
            </a:pPr>
            <a:endParaRPr lang="en-US" sz="1700" i="1" dirty="0"/>
          </a:p>
          <a:p>
            <a:pPr indent="-228600">
              <a:lnSpc>
                <a:spcPct val="90000"/>
              </a:lnSpc>
              <a:buFont typeface="Arial" panose="020B0604020202020204" pitchFamily="34" charset="0"/>
              <a:buChar char="•"/>
            </a:pPr>
            <a:r>
              <a:rPr lang="en-US" sz="2000" i="1" dirty="0"/>
              <a:t>It basically includes following peripheral components: </a:t>
            </a:r>
            <a:endParaRPr lang="en-US" sz="2000" dirty="0"/>
          </a:p>
          <a:p>
            <a:pPr lvl="1">
              <a:buSzPct val="100000"/>
            </a:pPr>
            <a:r>
              <a:rPr lang="en-US" sz="2000" b="1" i="0" dirty="0">
                <a:effectLst/>
              </a:rPr>
              <a:t>Input devices</a:t>
            </a:r>
            <a:r>
              <a:rPr lang="en-US" sz="2000" b="0" i="0" dirty="0">
                <a:effectLst/>
              </a:rPr>
              <a:t> − keyboard, mouse, etc.</a:t>
            </a:r>
          </a:p>
          <a:p>
            <a:pPr lvl="1">
              <a:buSzPct val="100000"/>
            </a:pPr>
            <a:r>
              <a:rPr lang="en-US" sz="2000" b="1" i="0" dirty="0">
                <a:effectLst/>
              </a:rPr>
              <a:t>Output devices</a:t>
            </a:r>
            <a:r>
              <a:rPr lang="en-US" sz="2000" b="0" i="0" dirty="0">
                <a:effectLst/>
              </a:rPr>
              <a:t> − printer, monitor, etc.</a:t>
            </a:r>
          </a:p>
          <a:p>
            <a:pPr lvl="1">
              <a:buSzPct val="100000"/>
            </a:pPr>
            <a:r>
              <a:rPr lang="en-US" sz="2000" b="1" i="0" dirty="0">
                <a:effectLst/>
              </a:rPr>
              <a:t>Secondary storage devices</a:t>
            </a:r>
            <a:r>
              <a:rPr lang="en-US" sz="2000" b="0" i="0" dirty="0">
                <a:effectLst/>
              </a:rPr>
              <a:t> − Hard disk, CD, DVD, etc.</a:t>
            </a:r>
          </a:p>
          <a:p>
            <a:pPr lvl="1">
              <a:buSzPct val="100000"/>
            </a:pPr>
            <a:r>
              <a:rPr lang="en-US" sz="2000" b="1" i="0" dirty="0">
                <a:effectLst/>
              </a:rPr>
              <a:t>Internal components</a:t>
            </a:r>
            <a:r>
              <a:rPr lang="en-US" sz="2000" b="0" i="0" dirty="0">
                <a:effectLst/>
              </a:rPr>
              <a:t> − CPU, motherboard, RAM, etc.</a:t>
            </a:r>
          </a:p>
          <a:p>
            <a:pPr indent="-228600">
              <a:lnSpc>
                <a:spcPct val="90000"/>
              </a:lnSpc>
              <a:buFont typeface="Arial" panose="020B0604020202020204" pitchFamily="34" charset="0"/>
              <a:buChar char="•"/>
            </a:pPr>
            <a:endParaRPr lang="en-US" sz="1700" dirty="0"/>
          </a:p>
        </p:txBody>
      </p:sp>
      <p:sp>
        <p:nvSpPr>
          <p:cNvPr id="4" name="Date Placeholder 3">
            <a:extLst>
              <a:ext uri="{FF2B5EF4-FFF2-40B4-BE49-F238E27FC236}">
                <a16:creationId xmlns:a16="http://schemas.microsoft.com/office/drawing/2014/main" id="{96A15427-0D2E-4CAB-B8E2-5F8C9BF09A1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AEE3FAD-458B-41AC-863F-7FEB7B068CE3}" type="datetime1">
              <a:rPr kumimoji="0" lang="en-US" i="0" u="none" strike="noStrike" normalizeH="0" noProof="0" smtClean="0">
                <a:ln>
                  <a:noFill/>
                </a:ln>
                <a:effectLst/>
                <a:uLnTx/>
                <a:uFillTx/>
              </a:rPr>
              <a:t>10/6/2022</a:t>
            </a:fld>
            <a:endParaRPr kumimoji="0" lang="en-US" i="0" u="none" strike="noStrike" normalizeH="0" noProof="0">
              <a:ln>
                <a:noFill/>
              </a:ln>
              <a:effectLst/>
              <a:uLnTx/>
              <a:uFillTx/>
            </a:endParaRPr>
          </a:p>
        </p:txBody>
      </p:sp>
      <p:sp>
        <p:nvSpPr>
          <p:cNvPr id="8" name="Footer Placeholder 7">
            <a:extLst>
              <a:ext uri="{FF2B5EF4-FFF2-40B4-BE49-F238E27FC236}">
                <a16:creationId xmlns:a16="http://schemas.microsoft.com/office/drawing/2014/main" id="{FB9817A9-9F21-459F-BF44-D3300A46C96A}"/>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lnSpcReduction="20000"/>
          </a:bodyPr>
          <a:lstStyle/>
          <a:p>
            <a:pPr marR="0" lvl="0" indent="0" fontAlgn="auto">
              <a:spcBef>
                <a:spcPts val="0"/>
              </a:spcBef>
              <a:spcAft>
                <a:spcPts val="600"/>
              </a:spcAft>
              <a:buClrTx/>
              <a:buSzTx/>
              <a:buFontTx/>
              <a:buNone/>
              <a:tabLst/>
              <a:defRPr/>
            </a:pPr>
            <a:r>
              <a:rPr kumimoji="0" lang="en-US" b="1" i="0" u="none" strike="noStrike" kern="1200" cap="all" spc="100" normalizeH="0" baseline="0" noProof="0">
                <a:ln>
                  <a:noFill/>
                </a:ln>
                <a:solidFill>
                  <a:schemeClr val="tx1">
                    <a:tint val="75000"/>
                  </a:schemeClr>
                </a:solidFill>
                <a:effectLst/>
                <a:uLnTx/>
                <a:uFillTx/>
                <a:latin typeface="+mn-lt"/>
                <a:ea typeface="Source Sans Pro SemiBold" panose="020B0603030403020204" pitchFamily="34" charset="0"/>
                <a:cs typeface="+mn-cs"/>
              </a:rPr>
              <a:t>Introduction to Computer Science, Algorithm, H/W and S/W</a:t>
            </a:r>
          </a:p>
        </p:txBody>
      </p:sp>
      <p:sp>
        <p:nvSpPr>
          <p:cNvPr id="9" name="Slide Number Placeholder 8">
            <a:extLst>
              <a:ext uri="{FF2B5EF4-FFF2-40B4-BE49-F238E27FC236}">
                <a16:creationId xmlns:a16="http://schemas.microsoft.com/office/drawing/2014/main" id="{59B3F2BF-8B73-49F1-9548-6745959B7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5EA792F7-1D9E-4C7E-A103-E8EDFDC2691E}" type="slidenum">
              <a:rPr kumimoji="0" lang="en-US" i="0" u="none" strike="noStrike" normalizeH="0" noProof="0" smtClean="0">
                <a:ln>
                  <a:noFill/>
                </a:ln>
                <a:effectLst/>
                <a:uLnTx/>
                <a:uFillTx/>
              </a:rPr>
              <a:pPr marR="0" lvl="0" indent="0" fontAlgn="auto">
                <a:spcBef>
                  <a:spcPts val="0"/>
                </a:spcBef>
                <a:spcAft>
                  <a:spcPts val="600"/>
                </a:spcAft>
                <a:buClrTx/>
                <a:buSzTx/>
                <a:buFontTx/>
                <a:buNone/>
                <a:tabLst/>
                <a:defRPr/>
              </a:pPr>
              <a:t>3</a:t>
            </a:fld>
            <a:endParaRPr kumimoji="0" lang="en-US" i="0" u="none" strike="noStrike" normalizeH="0" noProof="0">
              <a:ln>
                <a:noFill/>
              </a:ln>
              <a:effectLst/>
              <a:uLnTx/>
              <a:uFillTx/>
            </a:endParaRPr>
          </a:p>
        </p:txBody>
      </p:sp>
    </p:spTree>
    <p:extLst>
      <p:ext uri="{BB962C8B-B14F-4D97-AF65-F5344CB8AC3E}">
        <p14:creationId xmlns:p14="http://schemas.microsoft.com/office/powerpoint/2010/main" val="44382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F129-76BE-4DAE-EDC2-E0A4AD3203CB}"/>
              </a:ext>
            </a:extLst>
          </p:cNvPr>
          <p:cNvSpPr>
            <a:spLocks noGrp="1"/>
          </p:cNvSpPr>
          <p:nvPr>
            <p:ph type="title"/>
          </p:nvPr>
        </p:nvSpPr>
        <p:spPr/>
        <p:txBody>
          <a:bodyPr/>
          <a:lstStyle/>
          <a:p>
            <a:r>
              <a:rPr lang="en-IN" dirty="0"/>
              <a:t>Motherboard</a:t>
            </a:r>
          </a:p>
        </p:txBody>
      </p:sp>
      <p:sp>
        <p:nvSpPr>
          <p:cNvPr id="3" name="Content Placeholder 2">
            <a:extLst>
              <a:ext uri="{FF2B5EF4-FFF2-40B4-BE49-F238E27FC236}">
                <a16:creationId xmlns:a16="http://schemas.microsoft.com/office/drawing/2014/main" id="{9116C421-B973-DCB2-B635-BB6C193EBA81}"/>
              </a:ext>
            </a:extLst>
          </p:cNvPr>
          <p:cNvSpPr>
            <a:spLocks noGrp="1"/>
          </p:cNvSpPr>
          <p:nvPr>
            <p:ph idx="1"/>
          </p:nvPr>
        </p:nvSpPr>
        <p:spPr>
          <a:xfrm>
            <a:off x="241301" y="2125737"/>
            <a:ext cx="5854700" cy="4044463"/>
          </a:xfrm>
        </p:spPr>
        <p:txBody>
          <a:bodyPr>
            <a:normAutofit fontScale="92500"/>
          </a:bodyPr>
          <a:lstStyle/>
          <a:p>
            <a:pPr algn="just"/>
            <a:r>
              <a:rPr lang="en-US" dirty="0"/>
              <a:t> </a:t>
            </a:r>
            <a:r>
              <a:rPr lang="en-US" sz="2000" dirty="0"/>
              <a:t>It's the circuit board that connects all of your hardware to your processor, distributes electricity from your power supply, and defines the types of storage devices, memory modules, and graphics cards (among other expansion cards) that can connect to your PC.</a:t>
            </a:r>
          </a:p>
          <a:p>
            <a:pPr algn="just"/>
            <a:r>
              <a:rPr lang="en-US" sz="2000" b="1" i="0" dirty="0">
                <a:solidFill>
                  <a:srgbClr val="202124"/>
                </a:solidFill>
                <a:effectLst/>
                <a:latin typeface="arial" panose="020B0604020202020204" pitchFamily="34" charset="0"/>
              </a:rPr>
              <a:t>RAM stands for random-access memory</a:t>
            </a:r>
            <a:r>
              <a:rPr lang="en-US" sz="2000" b="0" i="0" dirty="0">
                <a:solidFill>
                  <a:srgbClr val="202124"/>
                </a:solidFill>
                <a:effectLst/>
                <a:latin typeface="arial" panose="020B0604020202020204" pitchFamily="34" charset="0"/>
              </a:rPr>
              <a:t>. Your computer RAM is essentially </a:t>
            </a:r>
            <a:r>
              <a:rPr lang="en-US" sz="2000" b="1" i="0" dirty="0">
                <a:solidFill>
                  <a:srgbClr val="202124"/>
                </a:solidFill>
                <a:effectLst/>
                <a:latin typeface="arial" panose="020B0604020202020204" pitchFamily="34" charset="0"/>
              </a:rPr>
              <a:t>short term memory where data is stored as the processor needs it</a:t>
            </a:r>
            <a:r>
              <a:rPr lang="en-US" sz="2000" b="0" i="0" dirty="0">
                <a:solidFill>
                  <a:srgbClr val="202124"/>
                </a:solidFill>
                <a:effectLst/>
                <a:latin typeface="arial" panose="020B0604020202020204" pitchFamily="34" charset="0"/>
              </a:rPr>
              <a:t>. This isn't to be confused with long-term data that's stored on your hard drive, which stays there even when your computer is turned off.</a:t>
            </a:r>
            <a:endParaRPr lang="en-IN" sz="2000" dirty="0"/>
          </a:p>
        </p:txBody>
      </p:sp>
      <p:sp>
        <p:nvSpPr>
          <p:cNvPr id="4" name="Date Placeholder 3">
            <a:extLst>
              <a:ext uri="{FF2B5EF4-FFF2-40B4-BE49-F238E27FC236}">
                <a16:creationId xmlns:a16="http://schemas.microsoft.com/office/drawing/2014/main" id="{B04634D9-25D5-A731-C780-B93D8688931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057DD08-EA01-4EC4-9758-87768DCC31A1}"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0" name="Picture Placeholder 9">
            <a:extLst>
              <a:ext uri="{FF2B5EF4-FFF2-40B4-BE49-F238E27FC236}">
                <a16:creationId xmlns:a16="http://schemas.microsoft.com/office/drawing/2014/main" id="{34EC229F-C46A-5C69-3216-D11F982426FC}"/>
              </a:ext>
            </a:extLst>
          </p:cNvPr>
          <p:cNvPicPr>
            <a:picLocks noGrp="1" noChangeAspect="1"/>
          </p:cNvPicPr>
          <p:nvPr>
            <p:ph type="pic" sz="quarter" idx="15"/>
          </p:nvPr>
        </p:nvPicPr>
        <p:blipFill>
          <a:blip r:embed="rId2"/>
          <a:srcRect l="21930" r="21930"/>
          <a:stretch>
            <a:fillRect/>
          </a:stretch>
        </p:blipFill>
        <p:spPr>
          <a:prstGeom prst="rect">
            <a:avLst/>
          </a:prstGeom>
        </p:spPr>
      </p:pic>
      <p:sp>
        <p:nvSpPr>
          <p:cNvPr id="8" name="Footer Placeholder 7">
            <a:extLst>
              <a:ext uri="{FF2B5EF4-FFF2-40B4-BE49-F238E27FC236}">
                <a16:creationId xmlns:a16="http://schemas.microsoft.com/office/drawing/2014/main" id="{1DA0BC64-2C78-7D85-A6BC-C5B13829544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9" name="Slide Number Placeholder 8">
            <a:extLst>
              <a:ext uri="{FF2B5EF4-FFF2-40B4-BE49-F238E27FC236}">
                <a16:creationId xmlns:a16="http://schemas.microsoft.com/office/drawing/2014/main" id="{0EB831F9-378D-CF1A-9FE9-589EDBBEF5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14" name="Picture Placeholder 10">
            <a:extLst>
              <a:ext uri="{FF2B5EF4-FFF2-40B4-BE49-F238E27FC236}">
                <a16:creationId xmlns:a16="http://schemas.microsoft.com/office/drawing/2014/main" id="{0DE0443E-9B8B-BB43-2780-C87F9A4EC45B}"/>
              </a:ext>
            </a:extLst>
          </p:cNvPr>
          <p:cNvPicPr>
            <a:picLocks noGrp="1" noChangeAspect="1"/>
          </p:cNvPicPr>
          <p:nvPr>
            <p:ph type="pic" sz="quarter" idx="13"/>
          </p:nvPr>
        </p:nvPicPr>
        <p:blipFill>
          <a:blip r:embed="rId3"/>
          <a:srcRect l="13658" r="13658"/>
          <a:stretch>
            <a:fillRect/>
          </a:stretch>
        </p:blipFill>
        <p:spPr>
          <a:xfrm>
            <a:off x="6188075" y="87313"/>
            <a:ext cx="5854700" cy="2952750"/>
          </a:xfrm>
          <a:prstGeom prst="rect">
            <a:avLst/>
          </a:prstGeom>
        </p:spPr>
      </p:pic>
    </p:spTree>
    <p:extLst>
      <p:ext uri="{BB962C8B-B14F-4D97-AF65-F5344CB8AC3E}">
        <p14:creationId xmlns:p14="http://schemas.microsoft.com/office/powerpoint/2010/main" val="405982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D54445-C059-A41C-4472-5D83C96F6265}"/>
              </a:ext>
            </a:extLst>
          </p:cNvPr>
          <p:cNvSpPr>
            <a:spLocks noGrp="1"/>
          </p:cNvSpPr>
          <p:nvPr>
            <p:ph type="title"/>
          </p:nvPr>
        </p:nvSpPr>
        <p:spPr>
          <a:xfrm>
            <a:off x="938906" y="282800"/>
            <a:ext cx="9715841" cy="1002661"/>
          </a:xfrm>
        </p:spPr>
        <p:txBody>
          <a:bodyPr>
            <a:normAutofit fontScale="90000"/>
          </a:bodyPr>
          <a:lstStyle/>
          <a:p>
            <a:pPr algn="just"/>
            <a:r>
              <a:rPr lang="en-US" dirty="0"/>
              <a:t>Relationship between Hardware and Software</a:t>
            </a:r>
            <a:endParaRPr lang="en-IN" dirty="0"/>
          </a:p>
        </p:txBody>
      </p:sp>
      <p:graphicFrame>
        <p:nvGraphicFramePr>
          <p:cNvPr id="16" name="Table 16">
            <a:extLst>
              <a:ext uri="{FF2B5EF4-FFF2-40B4-BE49-F238E27FC236}">
                <a16:creationId xmlns:a16="http://schemas.microsoft.com/office/drawing/2014/main" id="{C92CC43F-7991-9743-BAD3-CAA70A2347F6}"/>
              </a:ext>
            </a:extLst>
          </p:cNvPr>
          <p:cNvGraphicFramePr>
            <a:graphicFrameLocks noGrp="1"/>
          </p:cNvGraphicFramePr>
          <p:nvPr>
            <p:ph idx="1"/>
            <p:extLst>
              <p:ext uri="{D42A27DB-BD31-4B8C-83A1-F6EECF244321}">
                <p14:modId xmlns:p14="http://schemas.microsoft.com/office/powerpoint/2010/main" val="1515036353"/>
              </p:ext>
            </p:extLst>
          </p:nvPr>
        </p:nvGraphicFramePr>
        <p:xfrm>
          <a:off x="938904" y="1945640"/>
          <a:ext cx="10414896" cy="4410711"/>
        </p:xfrm>
        <a:graphic>
          <a:graphicData uri="http://schemas.openxmlformats.org/drawingml/2006/table">
            <a:tbl>
              <a:tblPr firstRow="1" bandRow="1">
                <a:tableStyleId>{5C22544A-7EE6-4342-B048-85BDC9FD1C3A}</a:tableStyleId>
              </a:tblPr>
              <a:tblGrid>
                <a:gridCol w="5207448">
                  <a:extLst>
                    <a:ext uri="{9D8B030D-6E8A-4147-A177-3AD203B41FA5}">
                      <a16:colId xmlns:a16="http://schemas.microsoft.com/office/drawing/2014/main" val="1522361018"/>
                    </a:ext>
                  </a:extLst>
                </a:gridCol>
                <a:gridCol w="5207448">
                  <a:extLst>
                    <a:ext uri="{9D8B030D-6E8A-4147-A177-3AD203B41FA5}">
                      <a16:colId xmlns:a16="http://schemas.microsoft.com/office/drawing/2014/main" val="1804659787"/>
                    </a:ext>
                  </a:extLst>
                </a:gridCol>
              </a:tblGrid>
              <a:tr h="1117362">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Hardware and software are mutually dependent on each other. Both of them must work together to make a computer produce a useful output.</a:t>
                      </a:r>
                    </a:p>
                    <a:p>
                      <a:pPr marL="0" algn="just" defTabSz="914400" rtl="0" eaLnBrk="1" latinLnBrk="0" hangingPunct="1"/>
                      <a:endParaRPr lang="en-IN" sz="1800" b="1" kern="1200" dirty="0">
                        <a:solidFill>
                          <a:schemeClr val="tx1"/>
                        </a:solidFill>
                        <a:latin typeface="+mn-lt"/>
                        <a:ea typeface="+mn-ea"/>
                        <a:cs typeface="+mn-cs"/>
                      </a:endParaRPr>
                    </a:p>
                  </a:txBody>
                  <a:tcPr/>
                </a:tc>
                <a:tc hMerge="1">
                  <a:txBody>
                    <a:bodyPr/>
                    <a:lstStyle/>
                    <a:p>
                      <a:pPr marL="0" algn="ctr" defTabSz="914400" rtl="0" eaLnBrk="1" latinLnBrk="0" hangingPunct="1"/>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1363739568"/>
                  </a:ext>
                </a:extLst>
              </a:tr>
              <a:tr h="611681">
                <a:tc>
                  <a:txBody>
                    <a:bodyPr/>
                    <a:lstStyle/>
                    <a:p>
                      <a:pPr algn="ctr"/>
                      <a:r>
                        <a:rPr lang="en-US" b="1" dirty="0">
                          <a:solidFill>
                            <a:schemeClr val="tx1"/>
                          </a:solidFill>
                        </a:rPr>
                        <a:t>Hardware</a:t>
                      </a:r>
                      <a:endParaRPr lang="en-IN" b="1" dirty="0">
                        <a:solidFill>
                          <a:schemeClr val="tx1"/>
                        </a:solidFill>
                      </a:endParaRPr>
                    </a:p>
                  </a:txBody>
                  <a:tcPr/>
                </a:tc>
                <a:tc>
                  <a:txBody>
                    <a:bodyPr/>
                    <a:lstStyle/>
                    <a:p>
                      <a:pPr algn="ctr"/>
                      <a:r>
                        <a:rPr lang="en-US" b="1" dirty="0">
                          <a:solidFill>
                            <a:schemeClr val="tx1"/>
                          </a:solidFill>
                        </a:rPr>
                        <a:t>Software</a:t>
                      </a:r>
                      <a:endParaRPr lang="en-IN" b="1" dirty="0">
                        <a:solidFill>
                          <a:schemeClr val="tx1"/>
                        </a:solidFill>
                      </a:endParaRPr>
                    </a:p>
                  </a:txBody>
                  <a:tcPr/>
                </a:tc>
                <a:extLst>
                  <a:ext uri="{0D108BD9-81ED-4DB2-BD59-A6C34878D82A}">
                    <a16:rowId xmlns:a16="http://schemas.microsoft.com/office/drawing/2014/main" val="1525227774"/>
                  </a:ext>
                </a:extLst>
              </a:tr>
              <a:tr h="1117362">
                <a:tc>
                  <a:txBody>
                    <a:bodyPr/>
                    <a:lstStyle/>
                    <a:p>
                      <a:pPr marL="0" algn="ctr" defTabSz="914400" rtl="0" eaLnBrk="1" latinLnBrk="0" hangingPunct="1"/>
                      <a:r>
                        <a:rPr lang="en-US" sz="1800" b="1" kern="1200" dirty="0">
                          <a:solidFill>
                            <a:schemeClr val="tx1"/>
                          </a:solidFill>
                          <a:latin typeface="+mn-lt"/>
                          <a:ea typeface="+mn-ea"/>
                          <a:cs typeface="+mn-cs"/>
                        </a:rPr>
                        <a:t>Hardware without a set of programs to operate upon cannot be utilized and is useless.</a:t>
                      </a:r>
                      <a:endParaRPr lang="en-IN" sz="1800" b="1" kern="1200" dirty="0">
                        <a:solidFill>
                          <a:schemeClr val="tx1"/>
                        </a:solidFill>
                        <a:latin typeface="+mn-lt"/>
                        <a:ea typeface="+mn-ea"/>
                        <a:cs typeface="+mn-cs"/>
                      </a:endParaRPr>
                    </a:p>
                  </a:txBody>
                  <a:tcPr/>
                </a:tc>
                <a:tc>
                  <a:txBody>
                    <a:bodyPr/>
                    <a:lstStyle/>
                    <a:p>
                      <a:pPr marL="0" algn="ctr" defTabSz="914400" rtl="0" eaLnBrk="1" latinLnBrk="0" hangingPunct="1"/>
                      <a:r>
                        <a:rPr lang="en-US" sz="1800" b="1" kern="1200" dirty="0">
                          <a:solidFill>
                            <a:schemeClr val="tx1"/>
                          </a:solidFill>
                          <a:latin typeface="+mn-lt"/>
                          <a:ea typeface="+mn-ea"/>
                          <a:cs typeface="+mn-cs"/>
                        </a:rPr>
                        <a:t>Software cannot be utilized without supporting hardware.</a:t>
                      </a:r>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2054332621"/>
                  </a:ext>
                </a:extLst>
              </a:tr>
              <a:tr h="782153">
                <a:tc>
                  <a:txBody>
                    <a:bodyPr/>
                    <a:lstStyle/>
                    <a:p>
                      <a:pPr marL="0" algn="ctr" defTabSz="914400" rtl="0" eaLnBrk="1" latinLnBrk="0" hangingPunct="1"/>
                      <a:r>
                        <a:rPr lang="en-US" sz="1800" b="1" kern="1200" dirty="0">
                          <a:solidFill>
                            <a:schemeClr val="tx1"/>
                          </a:solidFill>
                          <a:latin typeface="+mn-lt"/>
                          <a:ea typeface="+mn-ea"/>
                          <a:cs typeface="+mn-cs"/>
                        </a:rPr>
                        <a:t>Hardware is a one-time expense.</a:t>
                      </a:r>
                      <a:endParaRPr lang="en-IN" sz="1800" b="1" kern="1200" dirty="0">
                        <a:solidFill>
                          <a:schemeClr val="tx1"/>
                        </a:solidFill>
                        <a:latin typeface="+mn-lt"/>
                        <a:ea typeface="+mn-ea"/>
                        <a:cs typeface="+mn-cs"/>
                      </a:endParaRPr>
                    </a:p>
                  </a:txBody>
                  <a:tcPr/>
                </a:tc>
                <a:tc>
                  <a:txBody>
                    <a:bodyPr/>
                    <a:lstStyle/>
                    <a:p>
                      <a:pPr marL="0" algn="ctr" defTabSz="914400" rtl="0" eaLnBrk="1" latinLnBrk="0" hangingPunct="1"/>
                      <a:r>
                        <a:rPr lang="en-US" sz="1800" b="1" kern="1200" dirty="0">
                          <a:solidFill>
                            <a:schemeClr val="tx1"/>
                          </a:solidFill>
                          <a:latin typeface="+mn-lt"/>
                          <a:ea typeface="+mn-ea"/>
                          <a:cs typeface="+mn-cs"/>
                        </a:rPr>
                        <a:t>Software development is very expensive and is a continuing expense</a:t>
                      </a:r>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2906677864"/>
                  </a:ext>
                </a:extLst>
              </a:tr>
              <a:tr h="782153">
                <a:tc>
                  <a:txBody>
                    <a:bodyPr/>
                    <a:lstStyle/>
                    <a:p>
                      <a:pPr marL="0" algn="ctr" defTabSz="914400" rtl="0" eaLnBrk="1" latinLnBrk="0" hangingPunct="1"/>
                      <a:r>
                        <a:rPr lang="en-US" sz="1800" b="1" kern="1200" dirty="0">
                          <a:solidFill>
                            <a:schemeClr val="tx1"/>
                          </a:solidFill>
                          <a:latin typeface="+mn-lt"/>
                          <a:ea typeface="+mn-ea"/>
                          <a:cs typeface="+mn-cs"/>
                        </a:rPr>
                        <a:t>Different software applications can be loaded on a hardware to run different jobs.</a:t>
                      </a:r>
                      <a:endParaRPr lang="en-IN" sz="1800" b="1" kern="1200" dirty="0">
                        <a:solidFill>
                          <a:schemeClr val="tx1"/>
                        </a:solidFill>
                        <a:latin typeface="+mn-lt"/>
                        <a:ea typeface="+mn-ea"/>
                        <a:cs typeface="+mn-cs"/>
                      </a:endParaRPr>
                    </a:p>
                  </a:txBody>
                  <a:tcPr/>
                </a:tc>
                <a:tc>
                  <a:txBody>
                    <a:bodyPr/>
                    <a:lstStyle/>
                    <a:p>
                      <a:pPr marL="0" algn="ctr" defTabSz="914400" rtl="0" eaLnBrk="1" latinLnBrk="0" hangingPunct="1"/>
                      <a:r>
                        <a:rPr lang="en-US" sz="1800" b="1" kern="1200" dirty="0">
                          <a:solidFill>
                            <a:schemeClr val="tx1"/>
                          </a:solidFill>
                          <a:latin typeface="+mn-lt"/>
                          <a:ea typeface="+mn-ea"/>
                          <a:cs typeface="+mn-cs"/>
                        </a:rPr>
                        <a:t>A software acts as an interface between the user and the hardware.</a:t>
                      </a:r>
                      <a:endParaRPr lang="en-IN" sz="1800" b="1" kern="1200" dirty="0">
                        <a:solidFill>
                          <a:schemeClr val="tx1"/>
                        </a:solidFill>
                        <a:latin typeface="+mn-lt"/>
                        <a:ea typeface="+mn-ea"/>
                        <a:cs typeface="+mn-cs"/>
                      </a:endParaRPr>
                    </a:p>
                  </a:txBody>
                  <a:tcPr/>
                </a:tc>
                <a:extLst>
                  <a:ext uri="{0D108BD9-81ED-4DB2-BD59-A6C34878D82A}">
                    <a16:rowId xmlns:a16="http://schemas.microsoft.com/office/drawing/2014/main" val="1481846736"/>
                  </a:ext>
                </a:extLst>
              </a:tr>
            </a:tbl>
          </a:graphicData>
        </a:graphic>
      </p:graphicFrame>
      <p:sp>
        <p:nvSpPr>
          <p:cNvPr id="3" name="Date Placeholder 2">
            <a:extLst>
              <a:ext uri="{FF2B5EF4-FFF2-40B4-BE49-F238E27FC236}">
                <a16:creationId xmlns:a16="http://schemas.microsoft.com/office/drawing/2014/main" id="{1DF95EDA-8196-6ACC-8D63-189B8571F728}"/>
              </a:ext>
            </a:extLst>
          </p:cNvPr>
          <p:cNvSpPr>
            <a:spLocks noGrp="1"/>
          </p:cNvSpPr>
          <p:nvPr>
            <p:ph type="dt" sz="half" idx="15"/>
          </p:nvPr>
        </p:nvSpPr>
        <p:spPr/>
        <p:txBody>
          <a:bodyPr/>
          <a:lstStyle/>
          <a:p>
            <a:pPr lvl="0"/>
            <a:fld id="{28024794-E1C2-4F68-AB8B-4ACC716B0555}" type="datetime1">
              <a:rPr lang="en-US" noProof="0" smtClean="0"/>
              <a:pPr lvl="0"/>
              <a:t>10/6/2022</a:t>
            </a:fld>
            <a:endParaRPr lang="en-US" noProof="0" dirty="0"/>
          </a:p>
        </p:txBody>
      </p:sp>
      <p:sp>
        <p:nvSpPr>
          <p:cNvPr id="4" name="Footer Placeholder 3">
            <a:extLst>
              <a:ext uri="{FF2B5EF4-FFF2-40B4-BE49-F238E27FC236}">
                <a16:creationId xmlns:a16="http://schemas.microsoft.com/office/drawing/2014/main" id="{3456C8CB-DC4F-E6EC-4D26-086EF5193718}"/>
              </a:ext>
            </a:extLst>
          </p:cNvPr>
          <p:cNvSpPr>
            <a:spLocks noGrp="1"/>
          </p:cNvSpPr>
          <p:nvPr>
            <p:ph type="ftr" sz="quarter" idx="16"/>
          </p:nvPr>
        </p:nvSpPr>
        <p:spPr/>
        <p:txBody>
          <a:bodyPr/>
          <a:lstStyle/>
          <a:p>
            <a:pPr lvl="0"/>
            <a:r>
              <a:rPr lang="en-US" noProof="0"/>
              <a:t>Introduction to Computer Science, Algorithm, H/W and S/W</a:t>
            </a:r>
            <a:endParaRPr lang="en-US" noProof="0" dirty="0"/>
          </a:p>
        </p:txBody>
      </p:sp>
      <p:sp>
        <p:nvSpPr>
          <p:cNvPr id="5" name="Slide Number Placeholder 4">
            <a:extLst>
              <a:ext uri="{FF2B5EF4-FFF2-40B4-BE49-F238E27FC236}">
                <a16:creationId xmlns:a16="http://schemas.microsoft.com/office/drawing/2014/main" id="{43061A5C-AC05-23EE-1E03-D77DFFC5B346}"/>
              </a:ext>
            </a:extLst>
          </p:cNvPr>
          <p:cNvSpPr>
            <a:spLocks noGrp="1"/>
          </p:cNvSpPr>
          <p:nvPr>
            <p:ph type="sldNum" sz="quarter" idx="17"/>
          </p:nvPr>
        </p:nvSpPr>
        <p:spPr/>
        <p:txBody>
          <a:bodyPr/>
          <a:lstStyle/>
          <a:p>
            <a:pPr lvl="0"/>
            <a:fld id="{5EA792F7-1D9E-4C7E-A103-E8EDFDC2691E}" type="slidenum">
              <a:rPr lang="en-US" noProof="0" smtClean="0"/>
              <a:pPr lvl="0"/>
              <a:t>5</a:t>
            </a:fld>
            <a:endParaRPr lang="en-US" noProof="0" dirty="0"/>
          </a:p>
        </p:txBody>
      </p:sp>
    </p:spTree>
    <p:extLst>
      <p:ext uri="{BB962C8B-B14F-4D97-AF65-F5344CB8AC3E}">
        <p14:creationId xmlns:p14="http://schemas.microsoft.com/office/powerpoint/2010/main" val="421837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00" name="Freeform: Shape 1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1" name="Freeform: Shape 1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2" name="Freeform: Shape 1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3" name="Freeform: Shape 1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4" name="Freeform: Shape 1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05" name="Oval 1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useBgFill="1">
        <p:nvSpPr>
          <p:cNvPr id="406"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 name="Title 1">
            <a:extLst>
              <a:ext uri="{FF2B5EF4-FFF2-40B4-BE49-F238E27FC236}">
                <a16:creationId xmlns:a16="http://schemas.microsoft.com/office/drawing/2014/main" id="{4A700AA3-49B6-4123-91A0-50FD95B699A7}"/>
              </a:ext>
            </a:extLst>
          </p:cNvPr>
          <p:cNvSpPr>
            <a:spLocks noGrp="1"/>
          </p:cNvSpPr>
          <p:nvPr>
            <p:ph type="title"/>
          </p:nvPr>
        </p:nvSpPr>
        <p:spPr>
          <a:xfrm>
            <a:off x="500875" y="471232"/>
            <a:ext cx="5217173" cy="1541410"/>
          </a:xfrm>
        </p:spPr>
        <p:txBody>
          <a:bodyPr vert="horz" lIns="91440" tIns="45720" rIns="91440" bIns="45720" rtlCol="0" anchor="t">
            <a:normAutofit/>
          </a:bodyPr>
          <a:lstStyle/>
          <a:p>
            <a:r>
              <a:rPr lang="en-US"/>
              <a:t>Bridging Hardware and Software</a:t>
            </a:r>
          </a:p>
        </p:txBody>
      </p:sp>
      <p:sp>
        <p:nvSpPr>
          <p:cNvPr id="407" name="Freeform: Shape 23">
            <a:extLst>
              <a:ext uri="{FF2B5EF4-FFF2-40B4-BE49-F238E27FC236}">
                <a16:creationId xmlns:a16="http://schemas.microsoft.com/office/drawing/2014/main" id="{058E97B8-3278-4D63-89EC-C4580EF76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3412"/>
            <a:ext cx="1910252" cy="274628"/>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tx1"/>
          </a:solid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8" name="Freeform: Shape 25">
            <a:extLst>
              <a:ext uri="{FF2B5EF4-FFF2-40B4-BE49-F238E27FC236}">
                <a16:creationId xmlns:a16="http://schemas.microsoft.com/office/drawing/2014/main" id="{B0168936-CE5E-45A4-9FAA-820681A7B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68444"/>
            <a:ext cx="1910252" cy="274628"/>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tx1"/>
          </a:solid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nvGrpSpPr>
          <p:cNvPr id="409" name="Group 27">
            <a:extLst>
              <a:ext uri="{FF2B5EF4-FFF2-40B4-BE49-F238E27FC236}">
                <a16:creationId xmlns:a16="http://schemas.microsoft.com/office/drawing/2014/main" id="{EB414A95-9CF6-4787-B6F4-736E75DFB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3" y="4864099"/>
            <a:ext cx="2085971" cy="1993901"/>
            <a:chOff x="3121343" y="4864099"/>
            <a:chExt cx="2085971" cy="1993901"/>
          </a:xfrm>
          <a:solidFill>
            <a:schemeClr val="tx1"/>
          </a:solidFill>
        </p:grpSpPr>
        <p:sp>
          <p:nvSpPr>
            <p:cNvPr id="29" name="Freeform: Shape 28">
              <a:extLst>
                <a:ext uri="{FF2B5EF4-FFF2-40B4-BE49-F238E27FC236}">
                  <a16:creationId xmlns:a16="http://schemas.microsoft.com/office/drawing/2014/main" id="{3E55EDEC-1A3E-44D4-9F1C-5FAEB4823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AF352701-4D72-4D42-BED8-F30782F566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FCE7DD15-248D-407F-9BBA-87DCEF3C9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0" name="Freeform: Shape 31">
              <a:extLst>
                <a:ext uri="{FF2B5EF4-FFF2-40B4-BE49-F238E27FC236}">
                  <a16:creationId xmlns:a16="http://schemas.microsoft.com/office/drawing/2014/main" id="{1F249086-A196-41DD-BC96-CA27D2C9E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1" name="Freeform: Shape 32">
              <a:extLst>
                <a:ext uri="{FF2B5EF4-FFF2-40B4-BE49-F238E27FC236}">
                  <a16:creationId xmlns:a16="http://schemas.microsoft.com/office/drawing/2014/main" id="{0BF07749-D7D0-470F-9C12-E8D19EB1D3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2" name="Freeform: Shape 33">
              <a:extLst>
                <a:ext uri="{FF2B5EF4-FFF2-40B4-BE49-F238E27FC236}">
                  <a16:creationId xmlns:a16="http://schemas.microsoft.com/office/drawing/2014/main" id="{A05B1B7D-CE78-4677-BE51-133F4425E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76CEA59F-3271-46D6-9CBC-F7C8DED96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3" name="Freeform: Shape 35">
              <a:extLst>
                <a:ext uri="{FF2B5EF4-FFF2-40B4-BE49-F238E27FC236}">
                  <a16:creationId xmlns:a16="http://schemas.microsoft.com/office/drawing/2014/main" id="{868256DC-CD27-4A4B-8A1B-E315CADF2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8B4D0082-FA6D-4E6D-BACC-89F325389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D10D35FD-C3A9-4C0A-BC06-140E6D6F6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24A8F3F5-01DB-4D7F-865A-A033D765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B269D5FA-3DC7-4503-A9AC-DB43F5AA2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FEB6DAF0-32D8-49F4-AE4A-0278A314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pic>
        <p:nvPicPr>
          <p:cNvPr id="8" name="Picture 7">
            <a:extLst>
              <a:ext uri="{FF2B5EF4-FFF2-40B4-BE49-F238E27FC236}">
                <a16:creationId xmlns:a16="http://schemas.microsoft.com/office/drawing/2014/main" id="{CF8E9CBA-2952-4DE8-8365-0CD78A2DB6A5}"/>
              </a:ext>
            </a:extLst>
          </p:cNvPr>
          <p:cNvPicPr>
            <a:picLocks noChangeAspect="1"/>
          </p:cNvPicPr>
          <p:nvPr/>
        </p:nvPicPr>
        <p:blipFill>
          <a:blip r:embed="rId2"/>
          <a:stretch>
            <a:fillRect/>
          </a:stretch>
        </p:blipFill>
        <p:spPr>
          <a:xfrm>
            <a:off x="1910252" y="1869246"/>
            <a:ext cx="2968189" cy="4393592"/>
          </a:xfrm>
          <a:prstGeom prst="rect">
            <a:avLst/>
          </a:prstGeom>
        </p:spPr>
      </p:pic>
      <p:sp>
        <p:nvSpPr>
          <p:cNvPr id="7" name="TextBox 6">
            <a:extLst>
              <a:ext uri="{FF2B5EF4-FFF2-40B4-BE49-F238E27FC236}">
                <a16:creationId xmlns:a16="http://schemas.microsoft.com/office/drawing/2014/main" id="{B4D14A32-30D5-48B1-85FB-3220ABF49C7E}"/>
              </a:ext>
            </a:extLst>
          </p:cNvPr>
          <p:cNvSpPr txBox="1"/>
          <p:nvPr/>
        </p:nvSpPr>
        <p:spPr>
          <a:xfrm>
            <a:off x="5715858" y="1130845"/>
            <a:ext cx="6157714" cy="5085699"/>
          </a:xfrm>
          <a:prstGeom prst="rect">
            <a:avLst/>
          </a:prstGeom>
        </p:spPr>
        <p:txBody>
          <a:bodyPr vert="horz" lIns="91440" tIns="45720" rIns="91440" bIns="45720" rtlCol="0">
            <a:normAutofit/>
          </a:bodyPr>
          <a:lstStyle/>
          <a:p>
            <a:pPr marR="0" lvl="0" algn="l" defTabSz="914400" rtl="0" eaLnBrk="1" fontAlgn="auto" latinLnBrk="0" hangingPunct="1">
              <a:lnSpc>
                <a:spcPct val="90000"/>
              </a:lnSpc>
              <a:spcBef>
                <a:spcPts val="0"/>
              </a:spcBef>
              <a:spcAft>
                <a:spcPts val="600"/>
              </a:spcAft>
              <a:buClrTx/>
              <a:buSzTx/>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operating system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is software that has the job of managing the hardware resources of a given computer and providing a particular user interface (interacting with the hardware resources).</a:t>
            </a: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 operating system is intrinsic to the operation of a computer, it is referred to as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system software</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Operating system acts as the “middle man” between the hardware and executing application programs</a:t>
            </a: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Limits of Integrated Circuits Technology:</a:t>
            </a:r>
          </a:p>
          <a:p>
            <a:pPr marL="0" marR="0" lvl="0" indent="0" algn="just"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Moore’s Law states that the number of transistors that  can be placed on a single silicon chip doubles roughly every two years.</a:t>
            </a:r>
          </a:p>
        </p:txBody>
      </p:sp>
      <p:sp>
        <p:nvSpPr>
          <p:cNvPr id="3" name="Date Placeholder 2">
            <a:extLst>
              <a:ext uri="{FF2B5EF4-FFF2-40B4-BE49-F238E27FC236}">
                <a16:creationId xmlns:a16="http://schemas.microsoft.com/office/drawing/2014/main" id="{743B0C39-2838-4EC7-981B-F873A399916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22BB96BF-FBBF-4B85-9F65-D6D2FCFF86C6}"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l" defTabSz="914400" rtl="0" eaLnBrk="1" fontAlgn="auto" latinLnBrk="0" hangingPunct="1">
                <a:lnSpc>
                  <a:spcPct val="100000"/>
                </a:lnSpc>
                <a:spcBef>
                  <a:spcPts val="0"/>
                </a:spcBef>
                <a:spcAft>
                  <a:spcPts val="600"/>
                </a:spcAft>
                <a:buClrTx/>
                <a:buSzTx/>
                <a:buFontTx/>
                <a:buNone/>
                <a:tabLst/>
                <a:defRPr/>
              </a:pPr>
              <a:t>10/6/2022</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84979ACE-B6A4-4ACB-9C23-C404202B8824}"/>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ea typeface="Source Sans Pro SemiBold" panose="020B0603030403020204" pitchFamily="34" charset="0"/>
                <a:cs typeface="+mn-cs"/>
              </a:rPr>
              <a:t>Introduction to Computer Science, Algorithm, H/W and S/W</a:t>
            </a:r>
          </a:p>
        </p:txBody>
      </p:sp>
      <p:sp>
        <p:nvSpPr>
          <p:cNvPr id="5" name="Slide Number Placeholder 4">
            <a:extLst>
              <a:ext uri="{FF2B5EF4-FFF2-40B4-BE49-F238E27FC236}">
                <a16:creationId xmlns:a16="http://schemas.microsoft.com/office/drawing/2014/main" id="{D5192C9F-B7F5-4920-A0F9-5F3B4D10DE6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20302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7" name="Freeform: Shape 1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1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1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1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1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 name="Oval 1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3"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CEBF67-D90F-48AA-93BF-37ABAC7D4EB9}"/>
              </a:ext>
            </a:extLst>
          </p:cNvPr>
          <p:cNvSpPr>
            <a:spLocks noGrp="1"/>
          </p:cNvSpPr>
          <p:nvPr>
            <p:ph type="title"/>
          </p:nvPr>
        </p:nvSpPr>
        <p:spPr>
          <a:xfrm>
            <a:off x="5956784" y="396117"/>
            <a:ext cx="5217172" cy="1158857"/>
          </a:xfrm>
        </p:spPr>
        <p:txBody>
          <a:bodyPr vert="horz" lIns="91440" tIns="45720" rIns="91440" bIns="45720" rtlCol="0" anchor="b">
            <a:normAutofit/>
          </a:bodyPr>
          <a:lstStyle/>
          <a:p>
            <a:r>
              <a:rPr lang="en-US" sz="3700"/>
              <a:t>Bridging Hardware and Software</a:t>
            </a:r>
          </a:p>
        </p:txBody>
      </p:sp>
      <p:grpSp>
        <p:nvGrpSpPr>
          <p:cNvPr id="54"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25" name="Freeform: Shape 24">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5" name="Freeform: Shape 25">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6" name="Oval 27">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29">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2">
            <a:extLst>
              <a:ext uri="{FF2B5EF4-FFF2-40B4-BE49-F238E27FC236}">
                <a16:creationId xmlns:a16="http://schemas.microsoft.com/office/drawing/2014/main" id="{958A3659-FF5B-4518-8D81-D2A44461EC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8680" y="1883814"/>
            <a:ext cx="5159423" cy="3572728"/>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59" name="Freeform: Shape 32">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33">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34">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2" name="Freeform: Shape 35">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36">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7" name="TextBox 6">
            <a:extLst>
              <a:ext uri="{FF2B5EF4-FFF2-40B4-BE49-F238E27FC236}">
                <a16:creationId xmlns:a16="http://schemas.microsoft.com/office/drawing/2014/main" id="{1DC841B2-43EF-4B34-B240-094710CF3DDF}"/>
              </a:ext>
            </a:extLst>
          </p:cNvPr>
          <p:cNvSpPr txBox="1"/>
          <p:nvPr/>
        </p:nvSpPr>
        <p:spPr>
          <a:xfrm>
            <a:off x="5956783" y="1747592"/>
            <a:ext cx="5916789" cy="4608758"/>
          </a:xfrm>
          <a:prstGeom prst="rect">
            <a:avLst/>
          </a:prstGeo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sz="2000" b="1" dirty="0"/>
              <a:t>Input/output </a:t>
            </a:r>
            <a:r>
              <a:rPr lang="en-US" sz="2000" dirty="0"/>
              <a:t>devices include anything that allows for input or output.</a:t>
            </a:r>
          </a:p>
          <a:p>
            <a:pPr marL="285750" indent="-285750" algn="just">
              <a:buFont typeface="Arial" panose="020B0604020202020204" pitchFamily="34" charset="0"/>
              <a:buChar char="•"/>
            </a:pPr>
            <a:r>
              <a:rPr lang="en-US" sz="2000" b="1" i="0" dirty="0">
                <a:solidFill>
                  <a:srgbClr val="000000"/>
                </a:solidFill>
                <a:effectLst/>
                <a:latin typeface="arial" panose="020B0604020202020204" pitchFamily="34" charset="0"/>
              </a:rPr>
              <a:t>Central Processing Unit:</a:t>
            </a:r>
            <a:r>
              <a:rPr lang="en-US" sz="2000" b="0" i="0" dirty="0">
                <a:solidFill>
                  <a:srgbClr val="000000"/>
                </a:solidFill>
                <a:effectLst/>
                <a:latin typeface="arial" panose="020B0604020202020204" pitchFamily="34" charset="0"/>
              </a:rPr>
              <a:t> Central processing Unit (CPU) is the main component or ‘brain’ of the computer which performs all the processing of input data. In micro computers, the CPU is built on a single chip or Integrated Circuit (IC) and is called Microprocessor. The CPU consists of the following distinct parts:</a:t>
            </a:r>
            <a:endParaRPr lang="en-US" sz="2000" b="0" i="0" dirty="0">
              <a:solidFill>
                <a:srgbClr val="000000"/>
              </a:solidFill>
              <a:effectLst/>
              <a:latin typeface="Lucida Grande"/>
            </a:endParaRPr>
          </a:p>
          <a:p>
            <a:pPr lvl="1">
              <a:buFont typeface="+mj-lt"/>
              <a:buAutoNum type="arabicPeriod"/>
            </a:pPr>
            <a:r>
              <a:rPr lang="en-US" sz="2000" b="0" i="0" dirty="0">
                <a:solidFill>
                  <a:srgbClr val="000000"/>
                </a:solidFill>
                <a:effectLst/>
                <a:latin typeface="arial" panose="020B0604020202020204" pitchFamily="34" charset="0"/>
              </a:rPr>
              <a:t>Arithmetic Logic Unit (ALU)</a:t>
            </a:r>
            <a:endParaRPr lang="en-US" sz="2000" b="0" i="0" dirty="0">
              <a:solidFill>
                <a:srgbClr val="000000"/>
              </a:solidFill>
              <a:effectLst/>
              <a:latin typeface="Lucida Grande"/>
            </a:endParaRPr>
          </a:p>
          <a:p>
            <a:pPr lvl="1">
              <a:buFont typeface="+mj-lt"/>
              <a:buAutoNum type="arabicPeriod"/>
            </a:pPr>
            <a:r>
              <a:rPr lang="en-US" sz="2000" b="0" i="0" dirty="0">
                <a:solidFill>
                  <a:srgbClr val="000000"/>
                </a:solidFill>
                <a:effectLst/>
                <a:latin typeface="arial" panose="020B0604020202020204" pitchFamily="34" charset="0"/>
              </a:rPr>
              <a:t>Control Unit (CU)</a:t>
            </a:r>
            <a:endParaRPr lang="en-US" sz="2000" b="0" i="0" dirty="0">
              <a:solidFill>
                <a:srgbClr val="000000"/>
              </a:solidFill>
              <a:effectLst/>
              <a:latin typeface="Lucida Grande"/>
            </a:endParaRPr>
          </a:p>
          <a:p>
            <a:pPr lvl="1">
              <a:buFont typeface="+mj-lt"/>
              <a:buAutoNum type="arabicPeriod"/>
            </a:pPr>
            <a:r>
              <a:rPr lang="en-US" sz="2000" b="0" i="0" dirty="0">
                <a:solidFill>
                  <a:srgbClr val="000000"/>
                </a:solidFill>
                <a:effectLst/>
                <a:latin typeface="arial" panose="020B0604020202020204" pitchFamily="34" charset="0"/>
              </a:rPr>
              <a:t>Registers</a:t>
            </a:r>
            <a:endParaRPr lang="en-US" sz="2000" b="0" i="0" dirty="0">
              <a:solidFill>
                <a:srgbClr val="000000"/>
              </a:solidFill>
              <a:effectLst/>
              <a:latin typeface="Lucida Grande"/>
            </a:endParaRPr>
          </a:p>
          <a:p>
            <a:pPr lvl="1">
              <a:buFont typeface="+mj-lt"/>
              <a:buAutoNum type="arabicPeriod"/>
            </a:pPr>
            <a:r>
              <a:rPr lang="en-US" sz="2000" b="0" i="0" dirty="0">
                <a:solidFill>
                  <a:srgbClr val="000000"/>
                </a:solidFill>
                <a:effectLst/>
                <a:latin typeface="arial" panose="020B0604020202020204" pitchFamily="34" charset="0"/>
              </a:rPr>
              <a:t>Buses</a:t>
            </a:r>
            <a:endParaRPr lang="en-US" sz="2000" b="0" i="0" dirty="0">
              <a:solidFill>
                <a:srgbClr val="000000"/>
              </a:solidFill>
              <a:effectLst/>
              <a:latin typeface="Lucida Grande"/>
            </a:endParaRPr>
          </a:p>
          <a:p>
            <a:pPr lvl="1">
              <a:buFont typeface="+mj-lt"/>
              <a:buAutoNum type="arabicPeriod"/>
            </a:pPr>
            <a:r>
              <a:rPr lang="en-US" sz="2000" b="0" i="0" dirty="0">
                <a:solidFill>
                  <a:srgbClr val="000000"/>
                </a:solidFill>
                <a:effectLst/>
                <a:latin typeface="arial" panose="020B0604020202020204" pitchFamily="34" charset="0"/>
              </a:rPr>
              <a:t>Clock</a:t>
            </a:r>
            <a:endParaRPr lang="en-US" sz="2000" b="0" i="0" dirty="0">
              <a:solidFill>
                <a:srgbClr val="000000"/>
              </a:solidFill>
              <a:effectLst/>
              <a:latin typeface="Lucida Grande"/>
            </a:endParaRPr>
          </a:p>
          <a:p>
            <a:pPr marL="285750" indent="-285750">
              <a:lnSpc>
                <a:spcPct val="90000"/>
              </a:lnSpc>
              <a:spcAft>
                <a:spcPts val="600"/>
              </a:spcAft>
              <a:buFont typeface="Arial" panose="020B0604020202020204" pitchFamily="34" charset="0"/>
              <a:buChar char="•"/>
            </a:pPr>
            <a:endParaRPr lang="en-US" sz="1700" dirty="0"/>
          </a:p>
        </p:txBody>
      </p:sp>
      <p:sp>
        <p:nvSpPr>
          <p:cNvPr id="3" name="Date Placeholder 2">
            <a:extLst>
              <a:ext uri="{FF2B5EF4-FFF2-40B4-BE49-F238E27FC236}">
                <a16:creationId xmlns:a16="http://schemas.microsoft.com/office/drawing/2014/main" id="{AFBBF2FB-1FA7-4A29-A3A5-7CB07540D94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17570BD9-08BB-4566-84F6-7C3996A44284}" type="datetime1">
              <a:rPr kumimoji="0" lang="en-US" i="0" u="none" strike="noStrike" normalizeH="0" noProof="0" smtClean="0">
                <a:ln>
                  <a:noFill/>
                </a:ln>
                <a:effectLst/>
                <a:uLnTx/>
                <a:uFillTx/>
              </a:rPr>
              <a:t>10/6/2022</a:t>
            </a:fld>
            <a:endParaRPr kumimoji="0" lang="en-US" i="0" u="none" strike="noStrike" normalizeH="0" noProof="0">
              <a:ln>
                <a:noFill/>
              </a:ln>
              <a:effectLst/>
              <a:uLnTx/>
              <a:uFillTx/>
            </a:endParaRPr>
          </a:p>
        </p:txBody>
      </p:sp>
      <p:sp>
        <p:nvSpPr>
          <p:cNvPr id="4" name="Footer Placeholder 3">
            <a:extLst>
              <a:ext uri="{FF2B5EF4-FFF2-40B4-BE49-F238E27FC236}">
                <a16:creationId xmlns:a16="http://schemas.microsoft.com/office/drawing/2014/main" id="{797CDB9A-AF07-4EF4-A26A-B5B0F613BCCC}"/>
              </a:ext>
            </a:extLst>
          </p:cNvPr>
          <p:cNvSpPr>
            <a:spLocks noGrp="1"/>
          </p:cNvSpPr>
          <p:nvPr>
            <p:ph type="ftr" sz="quarter" idx="11"/>
          </p:nvPr>
        </p:nvSpPr>
        <p:spPr>
          <a:xfrm>
            <a:off x="4038600" y="6356350"/>
            <a:ext cx="4114800" cy="365125"/>
          </a:xfrm>
        </p:spPr>
        <p:txBody>
          <a:bodyPr vert="horz" lIns="91440" tIns="45720" rIns="91440" bIns="45720" rtlCol="0" anchor="ctr">
            <a:normAutofit fontScale="92500" lnSpcReduction="20000"/>
          </a:bodyPr>
          <a:lstStyle/>
          <a:p>
            <a:pPr marR="0" lvl="0" indent="0" fontAlgn="auto">
              <a:spcBef>
                <a:spcPts val="0"/>
              </a:spcBef>
              <a:spcAft>
                <a:spcPts val="600"/>
              </a:spcAft>
              <a:buClrTx/>
              <a:buSzTx/>
              <a:buFontTx/>
              <a:buNone/>
              <a:tabLst/>
              <a:defRPr/>
            </a:pPr>
            <a:r>
              <a:rPr kumimoji="0" lang="en-US" b="1" i="0" u="none" strike="noStrike" kern="1200" cap="all" spc="100" normalizeH="0" baseline="0" noProof="0">
                <a:ln>
                  <a:noFill/>
                </a:ln>
                <a:solidFill>
                  <a:schemeClr val="tx1">
                    <a:tint val="75000"/>
                  </a:schemeClr>
                </a:solidFill>
                <a:effectLst/>
                <a:uLnTx/>
                <a:uFillTx/>
                <a:latin typeface="+mn-lt"/>
                <a:ea typeface="Source Sans Pro SemiBold" panose="020B0603030403020204" pitchFamily="34" charset="0"/>
                <a:cs typeface="+mn-cs"/>
              </a:rPr>
              <a:t>Introduction to Computer Science, Algorithm, H/W and S/W</a:t>
            </a:r>
          </a:p>
        </p:txBody>
      </p:sp>
      <p:sp>
        <p:nvSpPr>
          <p:cNvPr id="5" name="Slide Number Placeholder 4">
            <a:extLst>
              <a:ext uri="{FF2B5EF4-FFF2-40B4-BE49-F238E27FC236}">
                <a16:creationId xmlns:a16="http://schemas.microsoft.com/office/drawing/2014/main" id="{314D9A3D-DE85-4C3A-A766-9FE43EC78CF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80967E29-1480-472A-9FC5-C4768A52587C}" type="slidenum">
              <a:rPr kumimoji="0" lang="en-US" i="0" u="none" strike="noStrike" normalizeH="0" noProof="0" smtClean="0">
                <a:ln>
                  <a:noFill/>
                </a:ln>
                <a:effectLst/>
                <a:uLnTx/>
                <a:uFillTx/>
              </a:rPr>
              <a:pPr marR="0" lvl="0" indent="0" fontAlgn="auto">
                <a:spcBef>
                  <a:spcPts val="0"/>
                </a:spcBef>
                <a:spcAft>
                  <a:spcPts val="600"/>
                </a:spcAft>
                <a:buClrTx/>
                <a:buSzTx/>
                <a:buFontTx/>
                <a:buNone/>
                <a:tabLst/>
                <a:defRPr/>
              </a:pPr>
              <a:t>7</a:t>
            </a:fld>
            <a:endParaRPr kumimoji="0" lang="en-US" i="0" u="none" strike="noStrike" normalizeH="0" noProof="0">
              <a:ln>
                <a:noFill/>
              </a:ln>
              <a:effectLst/>
              <a:uLnTx/>
              <a:uFillTx/>
            </a:endParaRPr>
          </a:p>
        </p:txBody>
      </p:sp>
    </p:spTree>
    <p:extLst>
      <p:ext uri="{BB962C8B-B14F-4D97-AF65-F5344CB8AC3E}">
        <p14:creationId xmlns:p14="http://schemas.microsoft.com/office/powerpoint/2010/main" val="10941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37DA-9648-1EBB-31E7-80FECAF0842F}"/>
              </a:ext>
            </a:extLst>
          </p:cNvPr>
          <p:cNvSpPr>
            <a:spLocks noGrp="1"/>
          </p:cNvSpPr>
          <p:nvPr>
            <p:ph type="title"/>
          </p:nvPr>
        </p:nvSpPr>
        <p:spPr>
          <a:xfrm>
            <a:off x="938907" y="282800"/>
            <a:ext cx="10100154" cy="1288673"/>
          </a:xfrm>
        </p:spPr>
        <p:txBody>
          <a:bodyPr>
            <a:normAutofit/>
          </a:bodyPr>
          <a:lstStyle/>
          <a:p>
            <a:r>
              <a:rPr lang="en-IN" b="1" i="0" dirty="0">
                <a:solidFill>
                  <a:srgbClr val="000000"/>
                </a:solidFill>
                <a:effectLst/>
                <a:latin typeface="arial" panose="020B0604020202020204" pitchFamily="34" charset="0"/>
              </a:rPr>
              <a:t>Central Processing Unit:</a:t>
            </a:r>
            <a:r>
              <a:rPr lang="en-IN" b="0" i="0" dirty="0">
                <a:solidFill>
                  <a:srgbClr val="000000"/>
                </a:solidFill>
                <a:effectLst/>
                <a:latin typeface="arial" panose="020B0604020202020204" pitchFamily="34" charset="0"/>
              </a:rPr>
              <a:t> </a:t>
            </a:r>
            <a:endParaRPr lang="en-IN" dirty="0"/>
          </a:p>
        </p:txBody>
      </p:sp>
      <p:sp>
        <p:nvSpPr>
          <p:cNvPr id="7" name="Content Placeholder 6">
            <a:extLst>
              <a:ext uri="{FF2B5EF4-FFF2-40B4-BE49-F238E27FC236}">
                <a16:creationId xmlns:a16="http://schemas.microsoft.com/office/drawing/2014/main" id="{F291583A-9578-3FDB-ABA9-75EEB49A4066}"/>
              </a:ext>
            </a:extLst>
          </p:cNvPr>
          <p:cNvSpPr>
            <a:spLocks noGrp="1"/>
          </p:cNvSpPr>
          <p:nvPr>
            <p:ph idx="1"/>
          </p:nvPr>
        </p:nvSpPr>
        <p:spPr>
          <a:xfrm>
            <a:off x="938906" y="1571472"/>
            <a:ext cx="11001303" cy="4784877"/>
          </a:xfrm>
        </p:spPr>
        <p:txBody>
          <a:bodyPr>
            <a:normAutofit fontScale="92500" lnSpcReduction="20000"/>
          </a:bodyPr>
          <a:lstStyle/>
          <a:p>
            <a:pPr marL="285750" indent="-285750" algn="just">
              <a:buFont typeface="Wingdings" panose="05000000000000000000" pitchFamily="2" charset="2"/>
              <a:buChar char="Ø"/>
            </a:pPr>
            <a:r>
              <a:rPr lang="en-US" b="0" i="0" dirty="0">
                <a:solidFill>
                  <a:srgbClr val="000000"/>
                </a:solidFill>
                <a:effectLst/>
                <a:latin typeface="arial" panose="020B0604020202020204" pitchFamily="34" charset="0"/>
              </a:rPr>
              <a:t> </a:t>
            </a:r>
            <a:r>
              <a:rPr lang="en-US" b="1" i="0" dirty="0">
                <a:solidFill>
                  <a:srgbClr val="000000"/>
                </a:solidFill>
                <a:effectLst/>
                <a:latin typeface="arial" panose="020B0604020202020204" pitchFamily="34" charset="0"/>
              </a:rPr>
              <a:t>Arithmetic Logic Unit: </a:t>
            </a:r>
            <a:r>
              <a:rPr lang="en-US" b="0" i="0" dirty="0">
                <a:solidFill>
                  <a:srgbClr val="000000"/>
                </a:solidFill>
                <a:effectLst/>
                <a:latin typeface="arial" panose="020B0604020202020204" pitchFamily="34" charset="0"/>
              </a:rPr>
              <a:t>The arithmetic logic unit is responsible for all arithmetic operations like addition, subtraction, multiplication and divisions as well as logical operations such as less than, equal to and greater than.</a:t>
            </a:r>
            <a:endParaRPr lang="en-US" b="0" i="0" dirty="0">
              <a:solidFill>
                <a:srgbClr val="000000"/>
              </a:solidFill>
              <a:effectLst/>
              <a:latin typeface="Lucida Grande"/>
            </a:endParaRPr>
          </a:p>
          <a:p>
            <a:pPr marL="285750" indent="-285750" algn="just">
              <a:buFont typeface="Wingdings" panose="05000000000000000000" pitchFamily="2" charset="2"/>
              <a:buChar char="Ø"/>
            </a:pPr>
            <a:r>
              <a:rPr lang="en-US" b="1" i="0" dirty="0">
                <a:solidFill>
                  <a:srgbClr val="000000"/>
                </a:solidFill>
                <a:effectLst/>
                <a:latin typeface="arial" panose="020B0604020202020204" pitchFamily="34" charset="0"/>
              </a:rPr>
              <a:t>Control Unit:</a:t>
            </a:r>
            <a:r>
              <a:rPr lang="en-US" b="0" i="0" dirty="0">
                <a:solidFill>
                  <a:srgbClr val="000000"/>
                </a:solidFill>
                <a:effectLst/>
                <a:latin typeface="arial" panose="020B0604020202020204" pitchFamily="34" charset="0"/>
              </a:rPr>
              <a:t> The control unit is responsible for controlling the transfer of data and instructions among other units of a computer. It is considered as the ‘Central Nervous System’ of computer as it manages and coordinates all the units of the computer. It obtains the instructions from the memory, interprets them and directs the operation of the computer.</a:t>
            </a:r>
            <a:endParaRPr lang="en-US" b="0" i="0" dirty="0">
              <a:solidFill>
                <a:srgbClr val="000000"/>
              </a:solidFill>
              <a:effectLst/>
              <a:latin typeface="Lucida Grande"/>
            </a:endParaRPr>
          </a:p>
          <a:p>
            <a:pPr marL="285750" indent="-285750" algn="just">
              <a:buFont typeface="Wingdings" panose="05000000000000000000" pitchFamily="2" charset="2"/>
              <a:buChar char="Ø"/>
            </a:pPr>
            <a:r>
              <a:rPr lang="en-US" b="1" i="0" dirty="0">
                <a:solidFill>
                  <a:srgbClr val="000000"/>
                </a:solidFill>
                <a:effectLst/>
                <a:latin typeface="arial" panose="020B0604020202020204" pitchFamily="34" charset="0"/>
              </a:rPr>
              <a:t>Registers: </a:t>
            </a:r>
            <a:r>
              <a:rPr lang="en-US" b="0" i="0" dirty="0">
                <a:solidFill>
                  <a:srgbClr val="000000"/>
                </a:solidFill>
                <a:effectLst/>
                <a:latin typeface="arial" panose="020B0604020202020204" pitchFamily="34" charset="0"/>
              </a:rPr>
              <a:t>Registers are small high-speed circuits which are used to store data, instructions and memory addresses, when ALU performs arithmetic and logical operations. Depending on the processor’s capability, the number and type of registers vary from one CPU to another.</a:t>
            </a:r>
            <a:endParaRPr lang="en-US" b="0" i="0" dirty="0">
              <a:solidFill>
                <a:srgbClr val="000000"/>
              </a:solidFill>
              <a:effectLst/>
              <a:latin typeface="Lucida Grande"/>
            </a:endParaRPr>
          </a:p>
          <a:p>
            <a:pPr marL="285750" indent="-285750" algn="just">
              <a:buFont typeface="Wingdings" panose="05000000000000000000" pitchFamily="2" charset="2"/>
              <a:buChar char="Ø"/>
            </a:pPr>
            <a:r>
              <a:rPr lang="en-US" b="1" i="0" dirty="0">
                <a:solidFill>
                  <a:srgbClr val="000000"/>
                </a:solidFill>
                <a:effectLst/>
                <a:latin typeface="arial" panose="020B0604020202020204" pitchFamily="34" charset="0"/>
              </a:rPr>
              <a:t>Buses:</a:t>
            </a:r>
            <a:r>
              <a:rPr lang="en-US" b="0" i="0" dirty="0">
                <a:solidFill>
                  <a:srgbClr val="000000"/>
                </a:solidFill>
                <a:effectLst/>
                <a:latin typeface="arial" panose="020B0604020202020204" pitchFamily="34" charset="0"/>
              </a:rPr>
              <a:t> Data is stored as a unit of eight bits in a register. Each bit is transferred from one register to another by means of a separate wire. This group of eight wires which is used as a common way to transfer data between registers is known as a bus. Bus is a connection between two components to transmit signal between them. Bus is of three major types namely data bus, control bus and address bus.</a:t>
            </a:r>
            <a:endParaRPr lang="en-US" b="0" i="0" dirty="0">
              <a:solidFill>
                <a:srgbClr val="000000"/>
              </a:solidFill>
              <a:effectLst/>
              <a:latin typeface="Lucida Grande"/>
            </a:endParaRPr>
          </a:p>
          <a:p>
            <a:pPr marL="285750" indent="-285750" algn="just">
              <a:buFont typeface="Wingdings" panose="05000000000000000000" pitchFamily="2" charset="2"/>
              <a:buChar char="Ø"/>
            </a:pPr>
            <a:r>
              <a:rPr lang="en-US" b="1" i="0" dirty="0">
                <a:solidFill>
                  <a:srgbClr val="000000"/>
                </a:solidFill>
                <a:effectLst/>
                <a:latin typeface="arial" panose="020B0604020202020204" pitchFamily="34" charset="0"/>
              </a:rPr>
              <a:t>Clock:</a:t>
            </a:r>
            <a:r>
              <a:rPr lang="en-US" b="0" i="0" dirty="0">
                <a:solidFill>
                  <a:srgbClr val="000000"/>
                </a:solidFill>
                <a:effectLst/>
                <a:latin typeface="arial" panose="020B0604020202020204" pitchFamily="34" charset="0"/>
              </a:rPr>
              <a:t> Clock is an important component of CPU which measures and allocates a fixed time slot for processing each and every micro-operation. CPU executes the instructions in synchronization with the clock pulse. The clock speed of CPU is measured in terms of Mega Hertz or millions of cycles per second. The clock speed of CPU varies from one model to another.</a:t>
            </a:r>
            <a:endParaRPr lang="en-US" b="0" i="0" dirty="0">
              <a:solidFill>
                <a:srgbClr val="000000"/>
              </a:solidFill>
              <a:effectLst/>
              <a:latin typeface="Lucida Grande"/>
            </a:endParaRPr>
          </a:p>
          <a:p>
            <a:endParaRPr lang="en-IN" dirty="0"/>
          </a:p>
        </p:txBody>
      </p:sp>
      <p:sp>
        <p:nvSpPr>
          <p:cNvPr id="3" name="Date Placeholder 2">
            <a:extLst>
              <a:ext uri="{FF2B5EF4-FFF2-40B4-BE49-F238E27FC236}">
                <a16:creationId xmlns:a16="http://schemas.microsoft.com/office/drawing/2014/main" id="{A91F6DDC-E288-A856-8A43-6834B36D97CD}"/>
              </a:ext>
            </a:extLst>
          </p:cNvPr>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7765A-7460-475C-964A-1AC5840001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10/6/2022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4" name="Footer Placeholder 3">
            <a:extLst>
              <a:ext uri="{FF2B5EF4-FFF2-40B4-BE49-F238E27FC236}">
                <a16:creationId xmlns:a16="http://schemas.microsoft.com/office/drawing/2014/main" id="{02246888-8070-B497-E075-44E26C9BB904}"/>
              </a:ext>
            </a:extLst>
          </p:cNvPr>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Introduction to Computer Science, Algorithm, H/W and S/W</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 name="Slide Number Placeholder 4">
            <a:extLst>
              <a:ext uri="{FF2B5EF4-FFF2-40B4-BE49-F238E27FC236}">
                <a16:creationId xmlns:a16="http://schemas.microsoft.com/office/drawing/2014/main" id="{B6D731B2-994E-6B18-F046-4A51E9D7944F}"/>
              </a:ext>
            </a:extLst>
          </p:cNvPr>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63054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3045-6190-C908-CC62-9DC2FAC1A20F}"/>
              </a:ext>
            </a:extLst>
          </p:cNvPr>
          <p:cNvSpPr>
            <a:spLocks noGrp="1"/>
          </p:cNvSpPr>
          <p:nvPr>
            <p:ph type="title"/>
          </p:nvPr>
        </p:nvSpPr>
        <p:spPr/>
        <p:txBody>
          <a:bodyPr>
            <a:normAutofit fontScale="90000"/>
          </a:bodyPr>
          <a:lstStyle/>
          <a:p>
            <a:r>
              <a:rPr lang="en-IN" dirty="0"/>
              <a:t>Register, Bus and Clock</a:t>
            </a:r>
          </a:p>
        </p:txBody>
      </p:sp>
      <p:pic>
        <p:nvPicPr>
          <p:cNvPr id="9" name="Content Placeholder 8">
            <a:extLst>
              <a:ext uri="{FF2B5EF4-FFF2-40B4-BE49-F238E27FC236}">
                <a16:creationId xmlns:a16="http://schemas.microsoft.com/office/drawing/2014/main" id="{EABE8199-51EB-FBAB-EAA9-418F9178C5FA}"/>
              </a:ext>
            </a:extLst>
          </p:cNvPr>
          <p:cNvPicPr>
            <a:picLocks noGrp="1" noChangeAspect="1"/>
          </p:cNvPicPr>
          <p:nvPr>
            <p:ph idx="1"/>
          </p:nvPr>
        </p:nvPicPr>
        <p:blipFill>
          <a:blip r:embed="rId2"/>
          <a:stretch>
            <a:fillRect/>
          </a:stretch>
        </p:blipFill>
        <p:spPr>
          <a:xfrm>
            <a:off x="569844" y="2385391"/>
            <a:ext cx="5049078" cy="3915656"/>
          </a:xfrm>
          <a:prstGeom prst="rect">
            <a:avLst/>
          </a:prstGeom>
        </p:spPr>
      </p:pic>
      <p:pic>
        <p:nvPicPr>
          <p:cNvPr id="11" name="Picture Placeholder 10">
            <a:extLst>
              <a:ext uri="{FF2B5EF4-FFF2-40B4-BE49-F238E27FC236}">
                <a16:creationId xmlns:a16="http://schemas.microsoft.com/office/drawing/2014/main" id="{E41823FF-30E5-2FED-AF3D-67B625EB54CE}"/>
              </a:ext>
            </a:extLst>
          </p:cNvPr>
          <p:cNvPicPr>
            <a:picLocks noGrp="1" noChangeAspect="1"/>
          </p:cNvPicPr>
          <p:nvPr>
            <p:ph type="pic" sz="quarter" idx="13"/>
          </p:nvPr>
        </p:nvPicPr>
        <p:blipFill>
          <a:blip r:embed="rId3"/>
          <a:srcRect t="14390" b="14390"/>
          <a:stretch>
            <a:fillRect/>
          </a:stretch>
        </p:blipFill>
        <p:spPr>
          <a:prstGeom prst="rect">
            <a:avLst/>
          </a:prstGeom>
        </p:spPr>
      </p:pic>
      <p:pic>
        <p:nvPicPr>
          <p:cNvPr id="10" name="Picture Placeholder 9">
            <a:extLst>
              <a:ext uri="{FF2B5EF4-FFF2-40B4-BE49-F238E27FC236}">
                <a16:creationId xmlns:a16="http://schemas.microsoft.com/office/drawing/2014/main" id="{6A6063F8-A2E9-7B93-F7A6-E7302804D101}"/>
              </a:ext>
            </a:extLst>
          </p:cNvPr>
          <p:cNvPicPr>
            <a:picLocks noGrp="1" noChangeAspect="1"/>
          </p:cNvPicPr>
          <p:nvPr>
            <p:ph type="pic" sz="quarter" idx="14"/>
          </p:nvPr>
        </p:nvPicPr>
        <p:blipFill>
          <a:blip r:embed="rId4"/>
          <a:srcRect l="2425" r="2425"/>
          <a:stretch>
            <a:fillRect/>
          </a:stretch>
        </p:blipFill>
        <p:spPr>
          <a:prstGeom prst="rect">
            <a:avLst/>
          </a:prstGeom>
        </p:spPr>
      </p:pic>
      <p:sp>
        <p:nvSpPr>
          <p:cNvPr id="6" name="Date Placeholder 5">
            <a:extLst>
              <a:ext uri="{FF2B5EF4-FFF2-40B4-BE49-F238E27FC236}">
                <a16:creationId xmlns:a16="http://schemas.microsoft.com/office/drawing/2014/main" id="{AF8FC565-8143-908F-4E26-DE004DF4DB44}"/>
              </a:ext>
            </a:extLst>
          </p:cNvPr>
          <p:cNvSpPr>
            <a:spLocks noGrp="1"/>
          </p:cNvSpPr>
          <p:nvPr>
            <p:ph type="dt" sz="half" idx="15"/>
          </p:nvPr>
        </p:nvSpPr>
        <p:spPr/>
        <p:txBody>
          <a:bodyPr/>
          <a:lstStyle/>
          <a:p>
            <a:fld id="{A75B6BDD-343B-4AA4-BB35-FC1792C56A21}" type="datetime1">
              <a:rPr lang="en-US" smtClean="0"/>
              <a:t>10/6/2022</a:t>
            </a:fld>
            <a:endParaRPr lang="en-US" dirty="0"/>
          </a:p>
        </p:txBody>
      </p:sp>
      <p:sp>
        <p:nvSpPr>
          <p:cNvPr id="7" name="Footer Placeholder 6">
            <a:extLst>
              <a:ext uri="{FF2B5EF4-FFF2-40B4-BE49-F238E27FC236}">
                <a16:creationId xmlns:a16="http://schemas.microsoft.com/office/drawing/2014/main" id="{2D0D8350-7A47-32F6-AB9E-7141963238B6}"/>
              </a:ext>
            </a:extLst>
          </p:cNvPr>
          <p:cNvSpPr>
            <a:spLocks noGrp="1"/>
          </p:cNvSpPr>
          <p:nvPr>
            <p:ph type="ftr" sz="quarter" idx="16"/>
          </p:nvPr>
        </p:nvSpPr>
        <p:spPr/>
        <p:txBody>
          <a:bodyPr/>
          <a:lstStyle/>
          <a:p>
            <a:r>
              <a:rPr lang="en-US"/>
              <a:t>Introduction to Computer Science, Algorithm, H/W and S/W</a:t>
            </a:r>
            <a:endParaRPr lang="en-US" dirty="0"/>
          </a:p>
        </p:txBody>
      </p:sp>
      <p:sp>
        <p:nvSpPr>
          <p:cNvPr id="8" name="Slide Number Placeholder 7">
            <a:extLst>
              <a:ext uri="{FF2B5EF4-FFF2-40B4-BE49-F238E27FC236}">
                <a16:creationId xmlns:a16="http://schemas.microsoft.com/office/drawing/2014/main" id="{152B3BE6-66FA-7864-20E9-727320A6915A}"/>
              </a:ext>
            </a:extLst>
          </p:cNvPr>
          <p:cNvSpPr>
            <a:spLocks noGrp="1"/>
          </p:cNvSpPr>
          <p:nvPr>
            <p:ph type="sldNum" sz="quarter" idx="17"/>
          </p:nvPr>
        </p:nvSpPr>
        <p:spPr/>
        <p:txBody>
          <a:bodyPr/>
          <a:lstStyle/>
          <a:p>
            <a:fld id="{5EA792F7-1D9E-4C7E-A103-E8EDFDC2691E}" type="slidenum">
              <a:rPr lang="en-US" smtClean="0"/>
              <a:t>9</a:t>
            </a:fld>
            <a:endParaRPr lang="en-US" dirty="0"/>
          </a:p>
        </p:txBody>
      </p:sp>
    </p:spTree>
    <p:extLst>
      <p:ext uri="{BB962C8B-B14F-4D97-AF65-F5344CB8AC3E}">
        <p14:creationId xmlns:p14="http://schemas.microsoft.com/office/powerpoint/2010/main" val="3994158339"/>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4637</TotalTime>
  <Words>2753</Words>
  <Application>Microsoft Office PowerPoint</Application>
  <PresentationFormat>Widescreen</PresentationFormat>
  <Paragraphs>326</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Calibri</vt:lpstr>
      <vt:lpstr>Helvetica Neue</vt:lpstr>
      <vt:lpstr>Lucida Grande</vt:lpstr>
      <vt:lpstr>Source Sans Pro</vt:lpstr>
      <vt:lpstr>Source Sans Pro </vt:lpstr>
      <vt:lpstr>Times New Roman</vt:lpstr>
      <vt:lpstr>Wingdings</vt:lpstr>
      <vt:lpstr>1_FunkyShapesVTI</vt:lpstr>
      <vt:lpstr>Computational Thinking With Python</vt:lpstr>
      <vt:lpstr>Agenda</vt:lpstr>
      <vt:lpstr>Computer Hardware</vt:lpstr>
      <vt:lpstr>Motherboard</vt:lpstr>
      <vt:lpstr>Relationship between Hardware and Software</vt:lpstr>
      <vt:lpstr>Bridging Hardware and Software</vt:lpstr>
      <vt:lpstr>Bridging Hardware and Software</vt:lpstr>
      <vt:lpstr>Central Processing Unit: </vt:lpstr>
      <vt:lpstr>Register, Bus and Clock</vt:lpstr>
      <vt:lpstr>PowerPoint Presentation</vt:lpstr>
      <vt:lpstr>Digital Number System</vt:lpstr>
      <vt:lpstr>Decimal Number System</vt:lpstr>
      <vt:lpstr>The term bit stands for binary  digit. Therefore, every bit has the value 0 or 1.   A byte is a group of bits operated on as a single unit in a computer system, usually consisting of eight bits. </vt:lpstr>
      <vt:lpstr>Conversion From Decimal to Binary</vt:lpstr>
      <vt:lpstr>MCQs</vt:lpstr>
      <vt:lpstr>MCQs</vt:lpstr>
      <vt:lpstr>MCQs</vt:lpstr>
      <vt:lpstr>MCQs</vt:lpstr>
      <vt:lpstr>What is Computer Software?</vt:lpstr>
      <vt:lpstr>Syntax, Semantics of Language</vt:lpstr>
      <vt:lpstr>Program Translation</vt:lpstr>
      <vt:lpstr>Program Translation</vt:lpstr>
      <vt:lpstr>Program Debugging</vt:lpstr>
      <vt:lpstr>Procedural vs Object Oriented Programming</vt:lpstr>
      <vt:lpstr>MCQs</vt:lpstr>
      <vt:lpstr>MCQs</vt:lpstr>
      <vt:lpstr>MCQs</vt:lpstr>
      <vt:lpstr>MCQs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Thinking and Programming</dc:title>
  <dc:creator>Sonal Kukreja</dc:creator>
  <cp:lastModifiedBy>Shachi Mall</cp:lastModifiedBy>
  <cp:revision>2</cp:revision>
  <dcterms:created xsi:type="dcterms:W3CDTF">2022-09-25T02:39:39Z</dcterms:created>
  <dcterms:modified xsi:type="dcterms:W3CDTF">2022-10-06T03:52:25Z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