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FC627-0305-4EF5-9A38-5908C2A38B13}" v="47" dt="2022-10-07T05:51:54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chi Mall" userId="6e8a2df2-4b47-49d9-80d1-87e093c7e642" providerId="ADAL" clId="{B32FC627-0305-4EF5-9A38-5908C2A38B13}"/>
    <pc:docChg chg="undo redo custSel addSld delSld modSld">
      <pc:chgData name="Shachi Mall" userId="6e8a2df2-4b47-49d9-80d1-87e093c7e642" providerId="ADAL" clId="{B32FC627-0305-4EF5-9A38-5908C2A38B13}" dt="2022-10-07T09:56:55.149" v="598" actId="13926"/>
      <pc:docMkLst>
        <pc:docMk/>
      </pc:docMkLst>
      <pc:sldChg chg="modSp mod">
        <pc:chgData name="Shachi Mall" userId="6e8a2df2-4b47-49d9-80d1-87e093c7e642" providerId="ADAL" clId="{B32FC627-0305-4EF5-9A38-5908C2A38B13}" dt="2022-10-07T06:16:35.455" v="572" actId="255"/>
        <pc:sldMkLst>
          <pc:docMk/>
          <pc:sldMk cId="773938996" sldId="257"/>
        </pc:sldMkLst>
        <pc:spChg chg="mod">
          <ac:chgData name="Shachi Mall" userId="6e8a2df2-4b47-49d9-80d1-87e093c7e642" providerId="ADAL" clId="{B32FC627-0305-4EF5-9A38-5908C2A38B13}" dt="2022-10-07T06:16:35.455" v="572" actId="255"/>
          <ac:spMkLst>
            <pc:docMk/>
            <pc:sldMk cId="773938996" sldId="257"/>
            <ac:spMk id="3" creationId="{2E6B1709-2A1A-87AD-0662-A1103C81CE73}"/>
          </ac:spMkLst>
        </pc:spChg>
      </pc:sldChg>
      <pc:sldChg chg="modSp mod">
        <pc:chgData name="Shachi Mall" userId="6e8a2df2-4b47-49d9-80d1-87e093c7e642" providerId="ADAL" clId="{B32FC627-0305-4EF5-9A38-5908C2A38B13}" dt="2022-10-07T06:17:35.896" v="577" actId="27636"/>
        <pc:sldMkLst>
          <pc:docMk/>
          <pc:sldMk cId="2602675954" sldId="258"/>
        </pc:sldMkLst>
        <pc:spChg chg="mod">
          <ac:chgData name="Shachi Mall" userId="6e8a2df2-4b47-49d9-80d1-87e093c7e642" providerId="ADAL" clId="{B32FC627-0305-4EF5-9A38-5908C2A38B13}" dt="2022-10-07T05:01:15.249" v="186" actId="27636"/>
          <ac:spMkLst>
            <pc:docMk/>
            <pc:sldMk cId="2602675954" sldId="258"/>
            <ac:spMk id="2" creationId="{3FA1092F-5A02-E5DB-964F-68506C5F5E22}"/>
          </ac:spMkLst>
        </pc:spChg>
        <pc:spChg chg="mod">
          <ac:chgData name="Shachi Mall" userId="6e8a2df2-4b47-49d9-80d1-87e093c7e642" providerId="ADAL" clId="{B32FC627-0305-4EF5-9A38-5908C2A38B13}" dt="2022-10-07T06:17:35.896" v="577" actId="27636"/>
          <ac:spMkLst>
            <pc:docMk/>
            <pc:sldMk cId="2602675954" sldId="258"/>
            <ac:spMk id="3" creationId="{F8F46F45-9A0A-CA38-A629-A8373C1E96A8}"/>
          </ac:spMkLst>
        </pc:spChg>
      </pc:sldChg>
      <pc:sldChg chg="modSp new mod">
        <pc:chgData name="Shachi Mall" userId="6e8a2df2-4b47-49d9-80d1-87e093c7e642" providerId="ADAL" clId="{B32FC627-0305-4EF5-9A38-5908C2A38B13}" dt="2022-10-07T04:42:51.393" v="57" actId="255"/>
        <pc:sldMkLst>
          <pc:docMk/>
          <pc:sldMk cId="318737757" sldId="260"/>
        </pc:sldMkLst>
        <pc:spChg chg="mod">
          <ac:chgData name="Shachi Mall" userId="6e8a2df2-4b47-49d9-80d1-87e093c7e642" providerId="ADAL" clId="{B32FC627-0305-4EF5-9A38-5908C2A38B13}" dt="2022-10-07T04:40:58.922" v="36" actId="313"/>
          <ac:spMkLst>
            <pc:docMk/>
            <pc:sldMk cId="318737757" sldId="260"/>
            <ac:spMk id="2" creationId="{B6435AC4-F65E-88DA-3522-290B07B392D5}"/>
          </ac:spMkLst>
        </pc:spChg>
        <pc:spChg chg="mod">
          <ac:chgData name="Shachi Mall" userId="6e8a2df2-4b47-49d9-80d1-87e093c7e642" providerId="ADAL" clId="{B32FC627-0305-4EF5-9A38-5908C2A38B13}" dt="2022-10-07T04:42:51.393" v="57" actId="255"/>
          <ac:spMkLst>
            <pc:docMk/>
            <pc:sldMk cId="318737757" sldId="260"/>
            <ac:spMk id="3" creationId="{B4059199-8141-04CA-7D50-AE4270B9C66C}"/>
          </ac:spMkLst>
        </pc:spChg>
      </pc:sldChg>
      <pc:sldChg chg="addSp modSp new mod">
        <pc:chgData name="Shachi Mall" userId="6e8a2df2-4b47-49d9-80d1-87e093c7e642" providerId="ADAL" clId="{B32FC627-0305-4EF5-9A38-5908C2A38B13}" dt="2022-10-07T04:44:41.320" v="80" actId="20577"/>
        <pc:sldMkLst>
          <pc:docMk/>
          <pc:sldMk cId="1428460495" sldId="261"/>
        </pc:sldMkLst>
        <pc:spChg chg="mod">
          <ac:chgData name="Shachi Mall" userId="6e8a2df2-4b47-49d9-80d1-87e093c7e642" providerId="ADAL" clId="{B32FC627-0305-4EF5-9A38-5908C2A38B13}" dt="2022-10-07T04:43:12.620" v="64" actId="20577"/>
          <ac:spMkLst>
            <pc:docMk/>
            <pc:sldMk cId="1428460495" sldId="261"/>
            <ac:spMk id="2" creationId="{91464A47-A8AC-75C8-9588-C3775B4A4636}"/>
          </ac:spMkLst>
        </pc:spChg>
        <pc:spChg chg="mod">
          <ac:chgData name="Shachi Mall" userId="6e8a2df2-4b47-49d9-80d1-87e093c7e642" providerId="ADAL" clId="{B32FC627-0305-4EF5-9A38-5908C2A38B13}" dt="2022-10-07T04:44:41.320" v="80" actId="20577"/>
          <ac:spMkLst>
            <pc:docMk/>
            <pc:sldMk cId="1428460495" sldId="261"/>
            <ac:spMk id="3" creationId="{73A55DB1-F653-0A16-2486-AAA91510060E}"/>
          </ac:spMkLst>
        </pc:spChg>
        <pc:picChg chg="add mod modCrop">
          <ac:chgData name="Shachi Mall" userId="6e8a2df2-4b47-49d9-80d1-87e093c7e642" providerId="ADAL" clId="{B32FC627-0305-4EF5-9A38-5908C2A38B13}" dt="2022-10-07T04:44:21.792" v="78" actId="14100"/>
          <ac:picMkLst>
            <pc:docMk/>
            <pc:sldMk cId="1428460495" sldId="261"/>
            <ac:picMk id="5" creationId="{63AADC9D-B3F9-825C-2635-DAE70770B63B}"/>
          </ac:picMkLst>
        </pc:picChg>
      </pc:sldChg>
      <pc:sldChg chg="addSp delSp modSp new mod">
        <pc:chgData name="Shachi Mall" userId="6e8a2df2-4b47-49d9-80d1-87e093c7e642" providerId="ADAL" clId="{B32FC627-0305-4EF5-9A38-5908C2A38B13}" dt="2022-10-07T04:46:34.094" v="87" actId="255"/>
        <pc:sldMkLst>
          <pc:docMk/>
          <pc:sldMk cId="694519927" sldId="262"/>
        </pc:sldMkLst>
        <pc:spChg chg="mod">
          <ac:chgData name="Shachi Mall" userId="6e8a2df2-4b47-49d9-80d1-87e093c7e642" providerId="ADAL" clId="{B32FC627-0305-4EF5-9A38-5908C2A38B13}" dt="2022-10-07T04:45:22.310" v="82"/>
          <ac:spMkLst>
            <pc:docMk/>
            <pc:sldMk cId="694519927" sldId="262"/>
            <ac:spMk id="2" creationId="{BBA831CF-45FB-4F8C-D3F1-5E6E372ED2C3}"/>
          </ac:spMkLst>
        </pc:spChg>
        <pc:spChg chg="add del mod">
          <ac:chgData name="Shachi Mall" userId="6e8a2df2-4b47-49d9-80d1-87e093c7e642" providerId="ADAL" clId="{B32FC627-0305-4EF5-9A38-5908C2A38B13}" dt="2022-10-07T04:46:34.094" v="87" actId="255"/>
          <ac:spMkLst>
            <pc:docMk/>
            <pc:sldMk cId="694519927" sldId="262"/>
            <ac:spMk id="3" creationId="{887A58DD-0B10-8B3B-334B-3F0D15EB3666}"/>
          </ac:spMkLst>
        </pc:spChg>
        <pc:spChg chg="add del">
          <ac:chgData name="Shachi Mall" userId="6e8a2df2-4b47-49d9-80d1-87e093c7e642" providerId="ADAL" clId="{B32FC627-0305-4EF5-9A38-5908C2A38B13}" dt="2022-10-07T04:45:49.734" v="85"/>
          <ac:spMkLst>
            <pc:docMk/>
            <pc:sldMk cId="694519927" sldId="262"/>
            <ac:spMk id="5" creationId="{647A20DB-6240-4E11-78B6-C19B536B2C91}"/>
          </ac:spMkLst>
        </pc:spChg>
        <pc:graphicFrameChg chg="add del mod">
          <ac:chgData name="Shachi Mall" userId="6e8a2df2-4b47-49d9-80d1-87e093c7e642" providerId="ADAL" clId="{B32FC627-0305-4EF5-9A38-5908C2A38B13}" dt="2022-10-07T04:45:49.734" v="85"/>
          <ac:graphicFrameMkLst>
            <pc:docMk/>
            <pc:sldMk cId="694519927" sldId="262"/>
            <ac:graphicFrameMk id="4" creationId="{A8951414-EE38-A08C-1F6B-A45DFDEAD8E8}"/>
          </ac:graphicFrameMkLst>
        </pc:graphicFrameChg>
      </pc:sldChg>
      <pc:sldChg chg="addSp delSp modSp new mod">
        <pc:chgData name="Shachi Mall" userId="6e8a2df2-4b47-49d9-80d1-87e093c7e642" providerId="ADAL" clId="{B32FC627-0305-4EF5-9A38-5908C2A38B13}" dt="2022-10-07T04:47:18.387" v="103" actId="14100"/>
        <pc:sldMkLst>
          <pc:docMk/>
          <pc:sldMk cId="327326143" sldId="263"/>
        </pc:sldMkLst>
        <pc:spChg chg="mod">
          <ac:chgData name="Shachi Mall" userId="6e8a2df2-4b47-49d9-80d1-87e093c7e642" providerId="ADAL" clId="{B32FC627-0305-4EF5-9A38-5908C2A38B13}" dt="2022-10-07T04:46:45.181" v="95" actId="20577"/>
          <ac:spMkLst>
            <pc:docMk/>
            <pc:sldMk cId="327326143" sldId="263"/>
            <ac:spMk id="2" creationId="{C6C1473D-7173-CB9D-D79C-ADFE6495AD81}"/>
          </ac:spMkLst>
        </pc:spChg>
        <pc:spChg chg="del mod">
          <ac:chgData name="Shachi Mall" userId="6e8a2df2-4b47-49d9-80d1-87e093c7e642" providerId="ADAL" clId="{B32FC627-0305-4EF5-9A38-5908C2A38B13}" dt="2022-10-07T04:47:01.248" v="97"/>
          <ac:spMkLst>
            <pc:docMk/>
            <pc:sldMk cId="327326143" sldId="263"/>
            <ac:spMk id="3" creationId="{8C20E0F9-711C-6F49-4135-F6F639BA72C9}"/>
          </ac:spMkLst>
        </pc:spChg>
        <pc:graphicFrameChg chg="add mod modGraphic">
          <ac:chgData name="Shachi Mall" userId="6e8a2df2-4b47-49d9-80d1-87e093c7e642" providerId="ADAL" clId="{B32FC627-0305-4EF5-9A38-5908C2A38B13}" dt="2022-10-07T04:47:18.387" v="103" actId="14100"/>
          <ac:graphicFrameMkLst>
            <pc:docMk/>
            <pc:sldMk cId="327326143" sldId="263"/>
            <ac:graphicFrameMk id="4" creationId="{B400AB6B-4062-5CB8-97C0-016B321282C1}"/>
          </ac:graphicFrameMkLst>
        </pc:graphicFrameChg>
      </pc:sldChg>
      <pc:sldChg chg="addSp delSp modSp new mod">
        <pc:chgData name="Shachi Mall" userId="6e8a2df2-4b47-49d9-80d1-87e093c7e642" providerId="ADAL" clId="{B32FC627-0305-4EF5-9A38-5908C2A38B13}" dt="2022-10-07T09:56:55.149" v="598" actId="13926"/>
        <pc:sldMkLst>
          <pc:docMk/>
          <pc:sldMk cId="1007886644" sldId="264"/>
        </pc:sldMkLst>
        <pc:spChg chg="mod">
          <ac:chgData name="Shachi Mall" userId="6e8a2df2-4b47-49d9-80d1-87e093c7e642" providerId="ADAL" clId="{B32FC627-0305-4EF5-9A38-5908C2A38B13}" dt="2022-10-07T04:48:04.164" v="105"/>
          <ac:spMkLst>
            <pc:docMk/>
            <pc:sldMk cId="1007886644" sldId="264"/>
            <ac:spMk id="2" creationId="{27E2D7EF-4844-E52E-C781-E2C5BD807F7A}"/>
          </ac:spMkLst>
        </pc:spChg>
        <pc:spChg chg="add del mod">
          <ac:chgData name="Shachi Mall" userId="6e8a2df2-4b47-49d9-80d1-87e093c7e642" providerId="ADAL" clId="{B32FC627-0305-4EF5-9A38-5908C2A38B13}" dt="2022-10-07T09:56:55.149" v="598" actId="13926"/>
          <ac:spMkLst>
            <pc:docMk/>
            <pc:sldMk cId="1007886644" sldId="264"/>
            <ac:spMk id="3" creationId="{9BA35F4C-27BD-5710-1C14-1ED9320A3A94}"/>
          </ac:spMkLst>
        </pc:spChg>
        <pc:spChg chg="add del mod">
          <ac:chgData name="Shachi Mall" userId="6e8a2df2-4b47-49d9-80d1-87e093c7e642" providerId="ADAL" clId="{B32FC627-0305-4EF5-9A38-5908C2A38B13}" dt="2022-10-07T04:48:20.773" v="108"/>
          <ac:spMkLst>
            <pc:docMk/>
            <pc:sldMk cId="1007886644" sldId="264"/>
            <ac:spMk id="4" creationId="{8A9C4D13-94D7-25C6-0C2F-F0B04C465D3B}"/>
          </ac:spMkLst>
        </pc:spChg>
      </pc:sldChg>
      <pc:sldChg chg="addSp delSp modSp new mod">
        <pc:chgData name="Shachi Mall" userId="6e8a2df2-4b47-49d9-80d1-87e093c7e642" providerId="ADAL" clId="{B32FC627-0305-4EF5-9A38-5908C2A38B13}" dt="2022-10-07T04:52:35.849" v="157" actId="27636"/>
        <pc:sldMkLst>
          <pc:docMk/>
          <pc:sldMk cId="2252280341" sldId="265"/>
        </pc:sldMkLst>
        <pc:spChg chg="mod">
          <ac:chgData name="Shachi Mall" userId="6e8a2df2-4b47-49d9-80d1-87e093c7e642" providerId="ADAL" clId="{B32FC627-0305-4EF5-9A38-5908C2A38B13}" dt="2022-10-07T04:52:35.849" v="157" actId="27636"/>
          <ac:spMkLst>
            <pc:docMk/>
            <pc:sldMk cId="2252280341" sldId="265"/>
            <ac:spMk id="2" creationId="{4FCD143B-1559-093C-B4FC-193277509235}"/>
          </ac:spMkLst>
        </pc:spChg>
        <pc:spChg chg="del mod">
          <ac:chgData name="Shachi Mall" userId="6e8a2df2-4b47-49d9-80d1-87e093c7e642" providerId="ADAL" clId="{B32FC627-0305-4EF5-9A38-5908C2A38B13}" dt="2022-10-07T04:52:19.328" v="152"/>
          <ac:spMkLst>
            <pc:docMk/>
            <pc:sldMk cId="2252280341" sldId="265"/>
            <ac:spMk id="3" creationId="{6634A6C0-A925-CBAE-4720-6AC78E83CCB8}"/>
          </ac:spMkLst>
        </pc:spChg>
        <pc:graphicFrameChg chg="add mod modGraphic">
          <ac:chgData name="Shachi Mall" userId="6e8a2df2-4b47-49d9-80d1-87e093c7e642" providerId="ADAL" clId="{B32FC627-0305-4EF5-9A38-5908C2A38B13}" dt="2022-10-07T04:52:30.290" v="155" actId="14100"/>
          <ac:graphicFrameMkLst>
            <pc:docMk/>
            <pc:sldMk cId="2252280341" sldId="265"/>
            <ac:graphicFrameMk id="4" creationId="{FA6C4D7F-317D-C5B7-0BF0-2F6E0DB48C18}"/>
          </ac:graphicFrameMkLst>
        </pc:graphicFrameChg>
      </pc:sldChg>
      <pc:sldChg chg="modSp new mod">
        <pc:chgData name="Shachi Mall" userId="6e8a2df2-4b47-49d9-80d1-87e093c7e642" providerId="ADAL" clId="{B32FC627-0305-4EF5-9A38-5908C2A38B13}" dt="2022-10-07T05:07:02.462" v="243" actId="14100"/>
        <pc:sldMkLst>
          <pc:docMk/>
          <pc:sldMk cId="758659624" sldId="266"/>
        </pc:sldMkLst>
        <pc:spChg chg="mod">
          <ac:chgData name="Shachi Mall" userId="6e8a2df2-4b47-49d9-80d1-87e093c7e642" providerId="ADAL" clId="{B32FC627-0305-4EF5-9A38-5908C2A38B13}" dt="2022-10-07T05:04:21.305" v="235"/>
          <ac:spMkLst>
            <pc:docMk/>
            <pc:sldMk cId="758659624" sldId="266"/>
            <ac:spMk id="2" creationId="{390F5C07-CF06-9468-1841-737A77F94DD7}"/>
          </ac:spMkLst>
        </pc:spChg>
        <pc:spChg chg="mod">
          <ac:chgData name="Shachi Mall" userId="6e8a2df2-4b47-49d9-80d1-87e093c7e642" providerId="ADAL" clId="{B32FC627-0305-4EF5-9A38-5908C2A38B13}" dt="2022-10-07T05:07:02.462" v="243" actId="14100"/>
          <ac:spMkLst>
            <pc:docMk/>
            <pc:sldMk cId="758659624" sldId="266"/>
            <ac:spMk id="3" creationId="{7CCBE98A-4C78-4003-22D5-92BD47E2BF1B}"/>
          </ac:spMkLst>
        </pc:spChg>
      </pc:sldChg>
      <pc:sldChg chg="modSp new mod">
        <pc:chgData name="Shachi Mall" userId="6e8a2df2-4b47-49d9-80d1-87e093c7e642" providerId="ADAL" clId="{B32FC627-0305-4EF5-9A38-5908C2A38B13}" dt="2022-10-07T09:50:44.874" v="597" actId="20577"/>
        <pc:sldMkLst>
          <pc:docMk/>
          <pc:sldMk cId="819587664" sldId="267"/>
        </pc:sldMkLst>
        <pc:spChg chg="mod">
          <ac:chgData name="Shachi Mall" userId="6e8a2df2-4b47-49d9-80d1-87e093c7e642" providerId="ADAL" clId="{B32FC627-0305-4EF5-9A38-5908C2A38B13}" dt="2022-10-07T04:59:11.425" v="169" actId="14100"/>
          <ac:spMkLst>
            <pc:docMk/>
            <pc:sldMk cId="819587664" sldId="267"/>
            <ac:spMk id="2" creationId="{7FC1ADA1-6745-8DCB-6B05-4F660BC98F46}"/>
          </ac:spMkLst>
        </pc:spChg>
        <pc:spChg chg="mod">
          <ac:chgData name="Shachi Mall" userId="6e8a2df2-4b47-49d9-80d1-87e093c7e642" providerId="ADAL" clId="{B32FC627-0305-4EF5-9A38-5908C2A38B13}" dt="2022-10-07T09:50:44.874" v="597" actId="20577"/>
          <ac:spMkLst>
            <pc:docMk/>
            <pc:sldMk cId="819587664" sldId="267"/>
            <ac:spMk id="3" creationId="{DC87BCA2-7288-FBAE-5777-281D76F4BFCC}"/>
          </ac:spMkLst>
        </pc:spChg>
      </pc:sldChg>
      <pc:sldChg chg="addSp delSp modSp new mod">
        <pc:chgData name="Shachi Mall" userId="6e8a2df2-4b47-49d9-80d1-87e093c7e642" providerId="ADAL" clId="{B32FC627-0305-4EF5-9A38-5908C2A38B13}" dt="2022-10-07T05:07:57.838" v="252" actId="14100"/>
        <pc:sldMkLst>
          <pc:docMk/>
          <pc:sldMk cId="2771241187" sldId="268"/>
        </pc:sldMkLst>
        <pc:spChg chg="mod">
          <ac:chgData name="Shachi Mall" userId="6e8a2df2-4b47-49d9-80d1-87e093c7e642" providerId="ADAL" clId="{B32FC627-0305-4EF5-9A38-5908C2A38B13}" dt="2022-10-07T05:07:22.868" v="245"/>
          <ac:spMkLst>
            <pc:docMk/>
            <pc:sldMk cId="2771241187" sldId="268"/>
            <ac:spMk id="2" creationId="{058575D4-C590-665E-8D2E-066502E7399B}"/>
          </ac:spMkLst>
        </pc:spChg>
        <pc:spChg chg="del mod">
          <ac:chgData name="Shachi Mall" userId="6e8a2df2-4b47-49d9-80d1-87e093c7e642" providerId="ADAL" clId="{B32FC627-0305-4EF5-9A38-5908C2A38B13}" dt="2022-10-07T05:07:43.493" v="247"/>
          <ac:spMkLst>
            <pc:docMk/>
            <pc:sldMk cId="2771241187" sldId="268"/>
            <ac:spMk id="3" creationId="{8FF96CCE-9BBF-DE1B-6ACF-19E8A2E0AB2A}"/>
          </ac:spMkLst>
        </pc:spChg>
        <pc:graphicFrameChg chg="add mod modGraphic">
          <ac:chgData name="Shachi Mall" userId="6e8a2df2-4b47-49d9-80d1-87e093c7e642" providerId="ADAL" clId="{B32FC627-0305-4EF5-9A38-5908C2A38B13}" dt="2022-10-07T05:07:57.838" v="252" actId="14100"/>
          <ac:graphicFrameMkLst>
            <pc:docMk/>
            <pc:sldMk cId="2771241187" sldId="268"/>
            <ac:graphicFrameMk id="4" creationId="{C0E84F62-2E3D-FFA3-52FE-CEB4477A6B02}"/>
          </ac:graphicFrameMkLst>
        </pc:graphicFrameChg>
      </pc:sldChg>
      <pc:sldChg chg="addSp delSp modSp new mod">
        <pc:chgData name="Shachi Mall" userId="6e8a2df2-4b47-49d9-80d1-87e093c7e642" providerId="ADAL" clId="{B32FC627-0305-4EF5-9A38-5908C2A38B13}" dt="2022-10-07T05:23:15.930" v="335"/>
        <pc:sldMkLst>
          <pc:docMk/>
          <pc:sldMk cId="1479785893" sldId="269"/>
        </pc:sldMkLst>
        <pc:spChg chg="mod">
          <ac:chgData name="Shachi Mall" userId="6e8a2df2-4b47-49d9-80d1-87e093c7e642" providerId="ADAL" clId="{B32FC627-0305-4EF5-9A38-5908C2A38B13}" dt="2022-10-07T05:18:01.940" v="259" actId="20577"/>
          <ac:spMkLst>
            <pc:docMk/>
            <pc:sldMk cId="1479785893" sldId="269"/>
            <ac:spMk id="2" creationId="{B0B0C0DD-AC94-E457-FEB6-36969974E205}"/>
          </ac:spMkLst>
        </pc:spChg>
        <pc:spChg chg="mod">
          <ac:chgData name="Shachi Mall" userId="6e8a2df2-4b47-49d9-80d1-87e093c7e642" providerId="ADAL" clId="{B32FC627-0305-4EF5-9A38-5908C2A38B13}" dt="2022-10-07T05:23:15.930" v="335"/>
          <ac:spMkLst>
            <pc:docMk/>
            <pc:sldMk cId="1479785893" sldId="269"/>
            <ac:spMk id="3" creationId="{4A766D27-126E-18F2-8BCB-CDFF91E163D7}"/>
          </ac:spMkLst>
        </pc:spChg>
        <pc:spChg chg="add del mod">
          <ac:chgData name="Shachi Mall" userId="6e8a2df2-4b47-49d9-80d1-87e093c7e642" providerId="ADAL" clId="{B32FC627-0305-4EF5-9A38-5908C2A38B13}" dt="2022-10-07T05:22:26.299" v="322"/>
          <ac:spMkLst>
            <pc:docMk/>
            <pc:sldMk cId="1479785893" sldId="269"/>
            <ac:spMk id="4" creationId="{82BADCC8-E5D2-AF94-B886-79BAE96598D4}"/>
          </ac:spMkLst>
        </pc:spChg>
        <pc:graphicFrameChg chg="add del mod">
          <ac:chgData name="Shachi Mall" userId="6e8a2df2-4b47-49d9-80d1-87e093c7e642" providerId="ADAL" clId="{B32FC627-0305-4EF5-9A38-5908C2A38B13}" dt="2022-10-07T05:22:26.299" v="322"/>
          <ac:graphicFrameMkLst>
            <pc:docMk/>
            <pc:sldMk cId="1479785893" sldId="269"/>
            <ac:graphicFrameMk id="5" creationId="{FC172493-E9D7-88DE-79F0-77DCB6F103E5}"/>
          </ac:graphicFrameMkLst>
        </pc:graphicFrameChg>
        <pc:graphicFrameChg chg="add del mod">
          <ac:chgData name="Shachi Mall" userId="6e8a2df2-4b47-49d9-80d1-87e093c7e642" providerId="ADAL" clId="{B32FC627-0305-4EF5-9A38-5908C2A38B13}" dt="2022-10-07T05:22:26.299" v="322"/>
          <ac:graphicFrameMkLst>
            <pc:docMk/>
            <pc:sldMk cId="1479785893" sldId="269"/>
            <ac:graphicFrameMk id="6" creationId="{C26F647A-C42F-FA58-DF3B-11E6D9E1F6D5}"/>
          </ac:graphicFrameMkLst>
        </pc:graphicFrameChg>
        <pc:graphicFrameChg chg="add del mod">
          <ac:chgData name="Shachi Mall" userId="6e8a2df2-4b47-49d9-80d1-87e093c7e642" providerId="ADAL" clId="{B32FC627-0305-4EF5-9A38-5908C2A38B13}" dt="2022-10-07T05:22:26.299" v="322"/>
          <ac:graphicFrameMkLst>
            <pc:docMk/>
            <pc:sldMk cId="1479785893" sldId="269"/>
            <ac:graphicFrameMk id="7" creationId="{10622851-CF3C-0BD1-8D4D-981C4E322506}"/>
          </ac:graphicFrameMkLst>
        </pc:graphicFrameChg>
        <pc:graphicFrameChg chg="add del mod">
          <ac:chgData name="Shachi Mall" userId="6e8a2df2-4b47-49d9-80d1-87e093c7e642" providerId="ADAL" clId="{B32FC627-0305-4EF5-9A38-5908C2A38B13}" dt="2022-10-07T05:22:26.299" v="322"/>
          <ac:graphicFrameMkLst>
            <pc:docMk/>
            <pc:sldMk cId="1479785893" sldId="269"/>
            <ac:graphicFrameMk id="8" creationId="{61235A83-9FEE-7E88-0443-3EDD6D433B0F}"/>
          </ac:graphicFrameMkLst>
        </pc:graphicFrameChg>
      </pc:sldChg>
      <pc:sldChg chg="modSp new mod">
        <pc:chgData name="Shachi Mall" userId="6e8a2df2-4b47-49d9-80d1-87e093c7e642" providerId="ADAL" clId="{B32FC627-0305-4EF5-9A38-5908C2A38B13}" dt="2022-10-07T05:23:39.260" v="341" actId="20577"/>
        <pc:sldMkLst>
          <pc:docMk/>
          <pc:sldMk cId="643866857" sldId="270"/>
        </pc:sldMkLst>
        <pc:spChg chg="mod">
          <ac:chgData name="Shachi Mall" userId="6e8a2df2-4b47-49d9-80d1-87e093c7e642" providerId="ADAL" clId="{B32FC627-0305-4EF5-9A38-5908C2A38B13}" dt="2022-10-07T05:19:49.611" v="296" actId="20577"/>
          <ac:spMkLst>
            <pc:docMk/>
            <pc:sldMk cId="643866857" sldId="270"/>
            <ac:spMk id="2" creationId="{EE78BA57-4222-BB93-4C2F-CF781E7745D3}"/>
          </ac:spMkLst>
        </pc:spChg>
        <pc:spChg chg="mod">
          <ac:chgData name="Shachi Mall" userId="6e8a2df2-4b47-49d9-80d1-87e093c7e642" providerId="ADAL" clId="{B32FC627-0305-4EF5-9A38-5908C2A38B13}" dt="2022-10-07T05:23:39.260" v="341" actId="20577"/>
          <ac:spMkLst>
            <pc:docMk/>
            <pc:sldMk cId="643866857" sldId="270"/>
            <ac:spMk id="3" creationId="{32683DF2-0A2D-C085-3CAF-B956B1EF2022}"/>
          </ac:spMkLst>
        </pc:spChg>
      </pc:sldChg>
      <pc:sldChg chg="addSp delSp modSp new mod">
        <pc:chgData name="Shachi Mall" userId="6e8a2df2-4b47-49d9-80d1-87e093c7e642" providerId="ADAL" clId="{B32FC627-0305-4EF5-9A38-5908C2A38B13}" dt="2022-10-07T05:34:21.184" v="422" actId="108"/>
        <pc:sldMkLst>
          <pc:docMk/>
          <pc:sldMk cId="1129668990" sldId="271"/>
        </pc:sldMkLst>
        <pc:spChg chg="mod">
          <ac:chgData name="Shachi Mall" userId="6e8a2df2-4b47-49d9-80d1-87e093c7e642" providerId="ADAL" clId="{B32FC627-0305-4EF5-9A38-5908C2A38B13}" dt="2022-10-07T05:23:57.727" v="348" actId="20577"/>
          <ac:spMkLst>
            <pc:docMk/>
            <pc:sldMk cId="1129668990" sldId="271"/>
            <ac:spMk id="2" creationId="{00E014ED-A57A-068D-2BEA-7E50CA84F7C5}"/>
          </ac:spMkLst>
        </pc:spChg>
        <pc:spChg chg="mod">
          <ac:chgData name="Shachi Mall" userId="6e8a2df2-4b47-49d9-80d1-87e093c7e642" providerId="ADAL" clId="{B32FC627-0305-4EF5-9A38-5908C2A38B13}" dt="2022-10-07T05:34:21.184" v="422" actId="108"/>
          <ac:spMkLst>
            <pc:docMk/>
            <pc:sldMk cId="1129668990" sldId="271"/>
            <ac:spMk id="3" creationId="{3B4042E2-3E8F-2D49-F6C7-010389704917}"/>
          </ac:spMkLst>
        </pc:spChg>
        <pc:spChg chg="add del">
          <ac:chgData name="Shachi Mall" userId="6e8a2df2-4b47-49d9-80d1-87e093c7e642" providerId="ADAL" clId="{B32FC627-0305-4EF5-9A38-5908C2A38B13}" dt="2022-10-07T05:32:36.729" v="397"/>
          <ac:spMkLst>
            <pc:docMk/>
            <pc:sldMk cId="1129668990" sldId="271"/>
            <ac:spMk id="4" creationId="{38233B2C-03F4-40E9-0AF9-D56FB95F9D34}"/>
          </ac:spMkLst>
        </pc:spChg>
      </pc:sldChg>
      <pc:sldChg chg="modSp new mod">
        <pc:chgData name="Shachi Mall" userId="6e8a2df2-4b47-49d9-80d1-87e093c7e642" providerId="ADAL" clId="{B32FC627-0305-4EF5-9A38-5908C2A38B13}" dt="2022-10-07T05:52:55.877" v="568" actId="14100"/>
        <pc:sldMkLst>
          <pc:docMk/>
          <pc:sldMk cId="787008435" sldId="272"/>
        </pc:sldMkLst>
        <pc:spChg chg="mod">
          <ac:chgData name="Shachi Mall" userId="6e8a2df2-4b47-49d9-80d1-87e093c7e642" providerId="ADAL" clId="{B32FC627-0305-4EF5-9A38-5908C2A38B13}" dt="2022-10-07T05:24:05.910" v="355" actId="20577"/>
          <ac:spMkLst>
            <pc:docMk/>
            <pc:sldMk cId="787008435" sldId="272"/>
            <ac:spMk id="2" creationId="{84CCE057-04F5-6546-00F3-6886FA37689F}"/>
          </ac:spMkLst>
        </pc:spChg>
        <pc:spChg chg="mod">
          <ac:chgData name="Shachi Mall" userId="6e8a2df2-4b47-49d9-80d1-87e093c7e642" providerId="ADAL" clId="{B32FC627-0305-4EF5-9A38-5908C2A38B13}" dt="2022-10-07T05:52:55.877" v="568" actId="14100"/>
          <ac:spMkLst>
            <pc:docMk/>
            <pc:sldMk cId="787008435" sldId="272"/>
            <ac:spMk id="3" creationId="{F3BA2F79-71F5-9C36-6A25-20AB4F7C0C07}"/>
          </ac:spMkLst>
        </pc:spChg>
      </pc:sldChg>
      <pc:sldChg chg="addSp delSp modSp new mod">
        <pc:chgData name="Shachi Mall" userId="6e8a2df2-4b47-49d9-80d1-87e093c7e642" providerId="ADAL" clId="{B32FC627-0305-4EF5-9A38-5908C2A38B13}" dt="2022-10-07T05:29:54.260" v="393" actId="14100"/>
        <pc:sldMkLst>
          <pc:docMk/>
          <pc:sldMk cId="1090473425" sldId="273"/>
        </pc:sldMkLst>
        <pc:spChg chg="del mod">
          <ac:chgData name="Shachi Mall" userId="6e8a2df2-4b47-49d9-80d1-87e093c7e642" providerId="ADAL" clId="{B32FC627-0305-4EF5-9A38-5908C2A38B13}" dt="2022-10-07T05:29:43.857" v="388"/>
          <ac:spMkLst>
            <pc:docMk/>
            <pc:sldMk cId="1090473425" sldId="273"/>
            <ac:spMk id="3" creationId="{216956D2-DDBD-36CA-15E9-6550301DD5DC}"/>
          </ac:spMkLst>
        </pc:spChg>
        <pc:picChg chg="add mod">
          <ac:chgData name="Shachi Mall" userId="6e8a2df2-4b47-49d9-80d1-87e093c7e642" providerId="ADAL" clId="{B32FC627-0305-4EF5-9A38-5908C2A38B13}" dt="2022-10-07T05:29:54.260" v="393" actId="14100"/>
          <ac:picMkLst>
            <pc:docMk/>
            <pc:sldMk cId="1090473425" sldId="273"/>
            <ac:picMk id="4" creationId="{32AFE1A9-0852-CAE2-8359-6DDE4FDFD590}"/>
          </ac:picMkLst>
        </pc:picChg>
      </pc:sldChg>
      <pc:sldChg chg="addSp delSp modSp new mod">
        <pc:chgData name="Shachi Mall" userId="6e8a2df2-4b47-49d9-80d1-87e093c7e642" providerId="ADAL" clId="{B32FC627-0305-4EF5-9A38-5908C2A38B13}" dt="2022-10-07T05:37:45.379" v="471" actId="14100"/>
        <pc:sldMkLst>
          <pc:docMk/>
          <pc:sldMk cId="1921247969" sldId="274"/>
        </pc:sldMkLst>
        <pc:spChg chg="mod">
          <ac:chgData name="Shachi Mall" userId="6e8a2df2-4b47-49d9-80d1-87e093c7e642" providerId="ADAL" clId="{B32FC627-0305-4EF5-9A38-5908C2A38B13}" dt="2022-10-07T05:35:30.053" v="435"/>
          <ac:spMkLst>
            <pc:docMk/>
            <pc:sldMk cId="1921247969" sldId="274"/>
            <ac:spMk id="2" creationId="{C7B5EFE3-3677-B5EA-B6AB-866E523260FB}"/>
          </ac:spMkLst>
        </pc:spChg>
        <pc:spChg chg="add del mod">
          <ac:chgData name="Shachi Mall" userId="6e8a2df2-4b47-49d9-80d1-87e093c7e642" providerId="ADAL" clId="{B32FC627-0305-4EF5-9A38-5908C2A38B13}" dt="2022-10-07T05:37:35.126" v="467" actId="688"/>
          <ac:spMkLst>
            <pc:docMk/>
            <pc:sldMk cId="1921247969" sldId="274"/>
            <ac:spMk id="3" creationId="{4C056FA9-7EB5-C68D-7DDE-A9D3D9AB26EE}"/>
          </ac:spMkLst>
        </pc:spChg>
        <pc:spChg chg="add del mod">
          <ac:chgData name="Shachi Mall" userId="6e8a2df2-4b47-49d9-80d1-87e093c7e642" providerId="ADAL" clId="{B32FC627-0305-4EF5-9A38-5908C2A38B13}" dt="2022-10-07T05:35:50.315" v="437"/>
          <ac:spMkLst>
            <pc:docMk/>
            <pc:sldMk cId="1921247969" sldId="274"/>
            <ac:spMk id="4" creationId="{4CC2A03C-5260-B5DB-B0B4-EA4D7AF4C2EF}"/>
          </ac:spMkLst>
        </pc:spChg>
        <pc:spChg chg="add del mod">
          <ac:chgData name="Shachi Mall" userId="6e8a2df2-4b47-49d9-80d1-87e093c7e642" providerId="ADAL" clId="{B32FC627-0305-4EF5-9A38-5908C2A38B13}" dt="2022-10-07T05:36:19.594" v="446" actId="21"/>
          <ac:spMkLst>
            <pc:docMk/>
            <pc:sldMk cId="1921247969" sldId="274"/>
            <ac:spMk id="5" creationId="{5B72C771-4B57-C067-6BD7-4A2D74D8F8B6}"/>
          </ac:spMkLst>
        </pc:spChg>
        <pc:spChg chg="add del mod">
          <ac:chgData name="Shachi Mall" userId="6e8a2df2-4b47-49d9-80d1-87e093c7e642" providerId="ADAL" clId="{B32FC627-0305-4EF5-9A38-5908C2A38B13}" dt="2022-10-07T05:37:05.547" v="464"/>
          <ac:spMkLst>
            <pc:docMk/>
            <pc:sldMk cId="1921247969" sldId="274"/>
            <ac:spMk id="6" creationId="{A25BB8E0-9D23-7758-60F6-C9BCE776674C}"/>
          </ac:spMkLst>
        </pc:spChg>
        <pc:picChg chg="add del mod">
          <ac:chgData name="Shachi Mall" userId="6e8a2df2-4b47-49d9-80d1-87e093c7e642" providerId="ADAL" clId="{B32FC627-0305-4EF5-9A38-5908C2A38B13}" dt="2022-10-07T05:37:05.547" v="464"/>
          <ac:picMkLst>
            <pc:docMk/>
            <pc:sldMk cId="1921247969" sldId="274"/>
            <ac:picMk id="7" creationId="{B320D6E9-0279-1245-79EC-89A2A9862E4C}"/>
          </ac:picMkLst>
        </pc:picChg>
        <pc:picChg chg="add mod">
          <ac:chgData name="Shachi Mall" userId="6e8a2df2-4b47-49d9-80d1-87e093c7e642" providerId="ADAL" clId="{B32FC627-0305-4EF5-9A38-5908C2A38B13}" dt="2022-10-07T05:37:45.379" v="471" actId="14100"/>
          <ac:picMkLst>
            <pc:docMk/>
            <pc:sldMk cId="1921247969" sldId="274"/>
            <ac:picMk id="8" creationId="{7C89A4EE-9A0E-B375-6842-DFC3C5888379}"/>
          </ac:picMkLst>
        </pc:picChg>
        <pc:picChg chg="add del mod">
          <ac:chgData name="Shachi Mall" userId="6e8a2df2-4b47-49d9-80d1-87e093c7e642" providerId="ADAL" clId="{B32FC627-0305-4EF5-9A38-5908C2A38B13}" dt="2022-10-07T05:36:23.434" v="449"/>
          <ac:picMkLst>
            <pc:docMk/>
            <pc:sldMk cId="1921247969" sldId="274"/>
            <ac:picMk id="8195" creationId="{C5E73DBD-31C3-2995-2A21-2D609C9EA6F0}"/>
          </ac:picMkLst>
        </pc:picChg>
        <pc:picChg chg="add del mod">
          <ac:chgData name="Shachi Mall" userId="6e8a2df2-4b47-49d9-80d1-87e093c7e642" providerId="ADAL" clId="{B32FC627-0305-4EF5-9A38-5908C2A38B13}" dt="2022-10-07T05:37:36.861" v="468"/>
          <ac:picMkLst>
            <pc:docMk/>
            <pc:sldMk cId="1921247969" sldId="274"/>
            <ac:picMk id="8197" creationId="{A84D6675-123A-AADE-36C3-9901FA22BD41}"/>
          </ac:picMkLst>
        </pc:picChg>
      </pc:sldChg>
      <pc:sldChg chg="modSp new mod">
        <pc:chgData name="Shachi Mall" userId="6e8a2df2-4b47-49d9-80d1-87e093c7e642" providerId="ADAL" clId="{B32FC627-0305-4EF5-9A38-5908C2A38B13}" dt="2022-10-07T05:38:41.911" v="483" actId="14100"/>
        <pc:sldMkLst>
          <pc:docMk/>
          <pc:sldMk cId="3744542261" sldId="275"/>
        </pc:sldMkLst>
        <pc:spChg chg="mod">
          <ac:chgData name="Shachi Mall" userId="6e8a2df2-4b47-49d9-80d1-87e093c7e642" providerId="ADAL" clId="{B32FC627-0305-4EF5-9A38-5908C2A38B13}" dt="2022-10-07T05:38:37.260" v="482" actId="27636"/>
          <ac:spMkLst>
            <pc:docMk/>
            <pc:sldMk cId="3744542261" sldId="275"/>
            <ac:spMk id="2" creationId="{518E13D3-D97D-0E71-3F88-13DF43B069A1}"/>
          </ac:spMkLst>
        </pc:spChg>
        <pc:spChg chg="mod">
          <ac:chgData name="Shachi Mall" userId="6e8a2df2-4b47-49d9-80d1-87e093c7e642" providerId="ADAL" clId="{B32FC627-0305-4EF5-9A38-5908C2A38B13}" dt="2022-10-07T05:38:41.911" v="483" actId="14100"/>
          <ac:spMkLst>
            <pc:docMk/>
            <pc:sldMk cId="3744542261" sldId="275"/>
            <ac:spMk id="3" creationId="{79F2461A-158D-6BA3-5EEF-8F43D001144B}"/>
          </ac:spMkLst>
        </pc:spChg>
      </pc:sldChg>
      <pc:sldChg chg="addSp delSp modSp new mod">
        <pc:chgData name="Shachi Mall" userId="6e8a2df2-4b47-49d9-80d1-87e093c7e642" providerId="ADAL" clId="{B32FC627-0305-4EF5-9A38-5908C2A38B13}" dt="2022-10-07T05:39:33.759" v="490" actId="14100"/>
        <pc:sldMkLst>
          <pc:docMk/>
          <pc:sldMk cId="672827094" sldId="276"/>
        </pc:sldMkLst>
        <pc:spChg chg="mod">
          <ac:chgData name="Shachi Mall" userId="6e8a2df2-4b47-49d9-80d1-87e093c7e642" providerId="ADAL" clId="{B32FC627-0305-4EF5-9A38-5908C2A38B13}" dt="2022-10-07T05:39:06.885" v="485"/>
          <ac:spMkLst>
            <pc:docMk/>
            <pc:sldMk cId="672827094" sldId="276"/>
            <ac:spMk id="2" creationId="{56ACB01D-5A56-9B5E-A92B-966CE92B5DA0}"/>
          </ac:spMkLst>
        </pc:spChg>
        <pc:spChg chg="del">
          <ac:chgData name="Shachi Mall" userId="6e8a2df2-4b47-49d9-80d1-87e093c7e642" providerId="ADAL" clId="{B32FC627-0305-4EF5-9A38-5908C2A38B13}" dt="2022-10-07T05:39:20.234" v="486"/>
          <ac:spMkLst>
            <pc:docMk/>
            <pc:sldMk cId="672827094" sldId="276"/>
            <ac:spMk id="3" creationId="{7D221203-332A-B1B9-99C0-F5B57C584321}"/>
          </ac:spMkLst>
        </pc:spChg>
        <pc:graphicFrameChg chg="add mod modGraphic">
          <ac:chgData name="Shachi Mall" userId="6e8a2df2-4b47-49d9-80d1-87e093c7e642" providerId="ADAL" clId="{B32FC627-0305-4EF5-9A38-5908C2A38B13}" dt="2022-10-07T05:39:33.759" v="490" actId="14100"/>
          <ac:graphicFrameMkLst>
            <pc:docMk/>
            <pc:sldMk cId="672827094" sldId="276"/>
            <ac:graphicFrameMk id="4" creationId="{422C5FA8-26CC-C53B-3A9E-066A28ED2B37}"/>
          </ac:graphicFrameMkLst>
        </pc:graphicFrameChg>
      </pc:sldChg>
      <pc:sldChg chg="addSp delSp modSp new mod">
        <pc:chgData name="Shachi Mall" userId="6e8a2df2-4b47-49d9-80d1-87e093c7e642" providerId="ADAL" clId="{B32FC627-0305-4EF5-9A38-5908C2A38B13}" dt="2022-10-07T05:42:29.737" v="508" actId="255"/>
        <pc:sldMkLst>
          <pc:docMk/>
          <pc:sldMk cId="2408510604" sldId="277"/>
        </pc:sldMkLst>
        <pc:spChg chg="mod">
          <ac:chgData name="Shachi Mall" userId="6e8a2df2-4b47-49d9-80d1-87e093c7e642" providerId="ADAL" clId="{B32FC627-0305-4EF5-9A38-5908C2A38B13}" dt="2022-10-07T05:42:10.217" v="503" actId="27636"/>
          <ac:spMkLst>
            <pc:docMk/>
            <pc:sldMk cId="2408510604" sldId="277"/>
            <ac:spMk id="2" creationId="{F88EBD67-2263-C6D4-7DED-04F4F84683A7}"/>
          </ac:spMkLst>
        </pc:spChg>
        <pc:spChg chg="del mod">
          <ac:chgData name="Shachi Mall" userId="6e8a2df2-4b47-49d9-80d1-87e093c7e642" providerId="ADAL" clId="{B32FC627-0305-4EF5-9A38-5908C2A38B13}" dt="2022-10-07T05:41:19.491" v="494"/>
          <ac:spMkLst>
            <pc:docMk/>
            <pc:sldMk cId="2408510604" sldId="277"/>
            <ac:spMk id="3" creationId="{C3DDA1F9-CAB4-AB6F-873E-4C4D1AC68235}"/>
          </ac:spMkLst>
        </pc:spChg>
        <pc:spChg chg="add mod">
          <ac:chgData name="Shachi Mall" userId="6e8a2df2-4b47-49d9-80d1-87e093c7e642" providerId="ADAL" clId="{B32FC627-0305-4EF5-9A38-5908C2A38B13}" dt="2022-10-07T05:41:25.635" v="496" actId="14100"/>
          <ac:spMkLst>
            <pc:docMk/>
            <pc:sldMk cId="2408510604" sldId="277"/>
            <ac:spMk id="5" creationId="{3C2D7E52-D511-21E5-3BA9-0B53FB14A2E2}"/>
          </ac:spMkLst>
        </pc:spChg>
        <pc:graphicFrameChg chg="add mod modGraphic">
          <ac:chgData name="Shachi Mall" userId="6e8a2df2-4b47-49d9-80d1-87e093c7e642" providerId="ADAL" clId="{B32FC627-0305-4EF5-9A38-5908C2A38B13}" dt="2022-10-07T05:42:29.737" v="508" actId="255"/>
          <ac:graphicFrameMkLst>
            <pc:docMk/>
            <pc:sldMk cId="2408510604" sldId="277"/>
            <ac:graphicFrameMk id="4" creationId="{CA2D3EC9-9729-A958-6250-19AA962E0E4E}"/>
          </ac:graphicFrameMkLst>
        </pc:graphicFrameChg>
      </pc:sldChg>
      <pc:sldChg chg="addSp delSp modSp new mod">
        <pc:chgData name="Shachi Mall" userId="6e8a2df2-4b47-49d9-80d1-87e093c7e642" providerId="ADAL" clId="{B32FC627-0305-4EF5-9A38-5908C2A38B13}" dt="2022-10-07T05:43:58.418" v="522" actId="122"/>
        <pc:sldMkLst>
          <pc:docMk/>
          <pc:sldMk cId="160037605" sldId="278"/>
        </pc:sldMkLst>
        <pc:spChg chg="mod">
          <ac:chgData name="Shachi Mall" userId="6e8a2df2-4b47-49d9-80d1-87e093c7e642" providerId="ADAL" clId="{B32FC627-0305-4EF5-9A38-5908C2A38B13}" dt="2022-10-07T05:43:23.099" v="512"/>
          <ac:spMkLst>
            <pc:docMk/>
            <pc:sldMk cId="160037605" sldId="278"/>
            <ac:spMk id="2" creationId="{51BF0EE4-5201-5C11-9BFC-CF5C0F81FA8F}"/>
          </ac:spMkLst>
        </pc:spChg>
        <pc:spChg chg="del mod">
          <ac:chgData name="Shachi Mall" userId="6e8a2df2-4b47-49d9-80d1-87e093c7e642" providerId="ADAL" clId="{B32FC627-0305-4EF5-9A38-5908C2A38B13}" dt="2022-10-07T05:43:41.193" v="515"/>
          <ac:spMkLst>
            <pc:docMk/>
            <pc:sldMk cId="160037605" sldId="278"/>
            <ac:spMk id="3" creationId="{47934D39-196F-9060-3EDC-BEC103742AFF}"/>
          </ac:spMkLst>
        </pc:spChg>
        <pc:graphicFrameChg chg="add mod modGraphic">
          <ac:chgData name="Shachi Mall" userId="6e8a2df2-4b47-49d9-80d1-87e093c7e642" providerId="ADAL" clId="{B32FC627-0305-4EF5-9A38-5908C2A38B13}" dt="2022-10-07T05:43:58.418" v="522" actId="122"/>
          <ac:graphicFrameMkLst>
            <pc:docMk/>
            <pc:sldMk cId="160037605" sldId="278"/>
            <ac:graphicFrameMk id="4" creationId="{37B7EB75-B8F0-9EC1-D752-34A6610FE92A}"/>
          </ac:graphicFrameMkLst>
        </pc:graphicFrameChg>
      </pc:sldChg>
      <pc:sldChg chg="addSp modSp new mod">
        <pc:chgData name="Shachi Mall" userId="6e8a2df2-4b47-49d9-80d1-87e093c7e642" providerId="ADAL" clId="{B32FC627-0305-4EF5-9A38-5908C2A38B13}" dt="2022-10-07T05:45:33.397" v="534" actId="14100"/>
        <pc:sldMkLst>
          <pc:docMk/>
          <pc:sldMk cId="1571048104" sldId="279"/>
        </pc:sldMkLst>
        <pc:spChg chg="mod">
          <ac:chgData name="Shachi Mall" userId="6e8a2df2-4b47-49d9-80d1-87e093c7e642" providerId="ADAL" clId="{B32FC627-0305-4EF5-9A38-5908C2A38B13}" dt="2022-10-07T05:44:48.284" v="526" actId="14100"/>
          <ac:spMkLst>
            <pc:docMk/>
            <pc:sldMk cId="1571048104" sldId="279"/>
            <ac:spMk id="2" creationId="{DD53AAB5-93C4-E4BC-9A2D-364E9EC8D63F}"/>
          </ac:spMkLst>
        </pc:spChg>
        <pc:spChg chg="mod">
          <ac:chgData name="Shachi Mall" userId="6e8a2df2-4b47-49d9-80d1-87e093c7e642" providerId="ADAL" clId="{B32FC627-0305-4EF5-9A38-5908C2A38B13}" dt="2022-10-07T05:45:08.798" v="529"/>
          <ac:spMkLst>
            <pc:docMk/>
            <pc:sldMk cId="1571048104" sldId="279"/>
            <ac:spMk id="3" creationId="{1E61A678-8BE7-196A-A455-436A480DF3BE}"/>
          </ac:spMkLst>
        </pc:spChg>
        <pc:graphicFrameChg chg="add mod modGraphic">
          <ac:chgData name="Shachi Mall" userId="6e8a2df2-4b47-49d9-80d1-87e093c7e642" providerId="ADAL" clId="{B32FC627-0305-4EF5-9A38-5908C2A38B13}" dt="2022-10-07T05:45:33.397" v="534" actId="14100"/>
          <ac:graphicFrameMkLst>
            <pc:docMk/>
            <pc:sldMk cId="1571048104" sldId="279"/>
            <ac:graphicFrameMk id="4" creationId="{0D8E196A-B1B4-A544-E7FC-3E952FCBA4EE}"/>
          </ac:graphicFrameMkLst>
        </pc:graphicFrameChg>
      </pc:sldChg>
      <pc:sldChg chg="addSp modSp new mod">
        <pc:chgData name="Shachi Mall" userId="6e8a2df2-4b47-49d9-80d1-87e093c7e642" providerId="ADAL" clId="{B32FC627-0305-4EF5-9A38-5908C2A38B13}" dt="2022-10-07T05:52:01.665" v="552" actId="14100"/>
        <pc:sldMkLst>
          <pc:docMk/>
          <pc:sldMk cId="1824157535" sldId="280"/>
        </pc:sldMkLst>
        <pc:spChg chg="mod">
          <ac:chgData name="Shachi Mall" userId="6e8a2df2-4b47-49d9-80d1-87e093c7e642" providerId="ADAL" clId="{B32FC627-0305-4EF5-9A38-5908C2A38B13}" dt="2022-10-07T05:51:10.987" v="541"/>
          <ac:spMkLst>
            <pc:docMk/>
            <pc:sldMk cId="1824157535" sldId="280"/>
            <ac:spMk id="2" creationId="{5B15C847-E9BF-6AF4-DBD7-76ABBF87E051}"/>
          </ac:spMkLst>
        </pc:spChg>
        <pc:spChg chg="mod">
          <ac:chgData name="Shachi Mall" userId="6e8a2df2-4b47-49d9-80d1-87e093c7e642" providerId="ADAL" clId="{B32FC627-0305-4EF5-9A38-5908C2A38B13}" dt="2022-10-07T05:51:52.789" v="548" actId="20577"/>
          <ac:spMkLst>
            <pc:docMk/>
            <pc:sldMk cId="1824157535" sldId="280"/>
            <ac:spMk id="3" creationId="{8DD9AB8C-2011-1EEF-1921-5795D92C1202}"/>
          </ac:spMkLst>
        </pc:spChg>
        <pc:graphicFrameChg chg="add mod modGraphic">
          <ac:chgData name="Shachi Mall" userId="6e8a2df2-4b47-49d9-80d1-87e093c7e642" providerId="ADAL" clId="{B32FC627-0305-4EF5-9A38-5908C2A38B13}" dt="2022-10-07T05:52:01.665" v="552" actId="14100"/>
          <ac:graphicFrameMkLst>
            <pc:docMk/>
            <pc:sldMk cId="1824157535" sldId="280"/>
            <ac:graphicFrameMk id="4" creationId="{08B3FED0-4DD3-9481-D818-3DC7B0049C8F}"/>
          </ac:graphicFrameMkLst>
        </pc:graphicFrameChg>
      </pc:sldChg>
      <pc:sldChg chg="addSp delSp modSp new mod modClrScheme chgLayout">
        <pc:chgData name="Shachi Mall" userId="6e8a2df2-4b47-49d9-80d1-87e093c7e642" providerId="ADAL" clId="{B32FC627-0305-4EF5-9A38-5908C2A38B13}" dt="2022-10-07T05:52:35.193" v="566" actId="20577"/>
        <pc:sldMkLst>
          <pc:docMk/>
          <pc:sldMk cId="1184624824" sldId="281"/>
        </pc:sldMkLst>
        <pc:spChg chg="del mod ord">
          <ac:chgData name="Shachi Mall" userId="6e8a2df2-4b47-49d9-80d1-87e093c7e642" providerId="ADAL" clId="{B32FC627-0305-4EF5-9A38-5908C2A38B13}" dt="2022-10-07T05:52:26.854" v="555" actId="700"/>
          <ac:spMkLst>
            <pc:docMk/>
            <pc:sldMk cId="1184624824" sldId="281"/>
            <ac:spMk id="2" creationId="{5F3CB403-A11B-7AE7-F951-DD7DC731102D}"/>
          </ac:spMkLst>
        </pc:spChg>
        <pc:spChg chg="del">
          <ac:chgData name="Shachi Mall" userId="6e8a2df2-4b47-49d9-80d1-87e093c7e642" providerId="ADAL" clId="{B32FC627-0305-4EF5-9A38-5908C2A38B13}" dt="2022-10-07T05:52:26.854" v="555" actId="700"/>
          <ac:spMkLst>
            <pc:docMk/>
            <pc:sldMk cId="1184624824" sldId="281"/>
            <ac:spMk id="3" creationId="{5A2F00A1-4203-F9B7-BDDB-FE1806EBF839}"/>
          </ac:spMkLst>
        </pc:spChg>
        <pc:spChg chg="add mod ord">
          <ac:chgData name="Shachi Mall" userId="6e8a2df2-4b47-49d9-80d1-87e093c7e642" providerId="ADAL" clId="{B32FC627-0305-4EF5-9A38-5908C2A38B13}" dt="2022-10-07T05:52:35.193" v="566" actId="20577"/>
          <ac:spMkLst>
            <pc:docMk/>
            <pc:sldMk cId="1184624824" sldId="281"/>
            <ac:spMk id="4" creationId="{3FBB5995-A0A7-22CC-48F2-0B0B72C9B71D}"/>
          </ac:spMkLst>
        </pc:spChg>
      </pc:sldChg>
      <pc:sldChg chg="addSp delSp modSp new del">
        <pc:chgData name="Shachi Mall" userId="6e8a2df2-4b47-49d9-80d1-87e093c7e642" providerId="ADAL" clId="{B32FC627-0305-4EF5-9A38-5908C2A38B13}" dt="2022-10-07T05:52:06.456" v="553" actId="2696"/>
        <pc:sldMkLst>
          <pc:docMk/>
          <pc:sldMk cId="3092404702" sldId="281"/>
        </pc:sldMkLst>
        <pc:spChg chg="del">
          <ac:chgData name="Shachi Mall" userId="6e8a2df2-4b47-49d9-80d1-87e093c7e642" providerId="ADAL" clId="{B32FC627-0305-4EF5-9A38-5908C2A38B13}" dt="2022-10-07T05:51:44.459" v="547"/>
          <ac:spMkLst>
            <pc:docMk/>
            <pc:sldMk cId="3092404702" sldId="281"/>
            <ac:spMk id="3" creationId="{1CB696D4-6FAB-86E4-789E-50C0DA84A571}"/>
          </ac:spMkLst>
        </pc:spChg>
        <pc:graphicFrameChg chg="add mod">
          <ac:chgData name="Shachi Mall" userId="6e8a2df2-4b47-49d9-80d1-87e093c7e642" providerId="ADAL" clId="{B32FC627-0305-4EF5-9A38-5908C2A38B13}" dt="2022-10-07T05:51:44.459" v="547"/>
          <ac:graphicFrameMkLst>
            <pc:docMk/>
            <pc:sldMk cId="3092404702" sldId="281"/>
            <ac:graphicFrameMk id="4" creationId="{2A773561-B117-3B42-850B-13435B909A7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5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8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4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3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9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8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4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3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4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3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7CBE-876E-482C-A711-ED6C73C512C1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2C94866-6772-43B8-9707-7969415F849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18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datatype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trypython.asp?filename=demo_type_range" TargetMode="External"/><Relationship Id="rId13" Type="http://schemas.openxmlformats.org/officeDocument/2006/relationships/hyperlink" Target="https://www.w3schools.com/python/trypython.asp?filename=demo_type_bytes" TargetMode="External"/><Relationship Id="rId3" Type="http://schemas.openxmlformats.org/officeDocument/2006/relationships/hyperlink" Target="https://www.w3schools.com/python/trypython.asp?filename=demo_type_int" TargetMode="External"/><Relationship Id="rId7" Type="http://schemas.openxmlformats.org/officeDocument/2006/relationships/hyperlink" Target="https://www.w3schools.com/python/trypython.asp?filename=demo_type_tuple" TargetMode="External"/><Relationship Id="rId12" Type="http://schemas.openxmlformats.org/officeDocument/2006/relationships/hyperlink" Target="https://www.w3schools.com/python/trypython.asp?filename=demo_type_bool" TargetMode="External"/><Relationship Id="rId2" Type="http://schemas.openxmlformats.org/officeDocument/2006/relationships/hyperlink" Target="https://www.w3schools.com/python/trypython.asp?filename=demo_type_st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trypython.asp?filename=demo_type_list" TargetMode="External"/><Relationship Id="rId11" Type="http://schemas.openxmlformats.org/officeDocument/2006/relationships/hyperlink" Target="https://www.w3schools.com/python/trypython.asp?filename=demo_type_frozenset" TargetMode="External"/><Relationship Id="rId5" Type="http://schemas.openxmlformats.org/officeDocument/2006/relationships/hyperlink" Target="https://www.w3schools.com/python/trypython.asp?filename=demo_type_complex" TargetMode="External"/><Relationship Id="rId15" Type="http://schemas.openxmlformats.org/officeDocument/2006/relationships/hyperlink" Target="https://www.w3schools.com/python/trypython.asp?filename=demo_type_memoryview" TargetMode="External"/><Relationship Id="rId10" Type="http://schemas.openxmlformats.org/officeDocument/2006/relationships/hyperlink" Target="https://www.w3schools.com/python/trypython.asp?filename=demo_type_set" TargetMode="External"/><Relationship Id="rId4" Type="http://schemas.openxmlformats.org/officeDocument/2006/relationships/hyperlink" Target="https://www.w3schools.com/python/trypython.asp?filename=demo_type_float" TargetMode="External"/><Relationship Id="rId9" Type="http://schemas.openxmlformats.org/officeDocument/2006/relationships/hyperlink" Target="https://www.w3schools.com/python/trypython.asp?filename=demo_type_dict" TargetMode="External"/><Relationship Id="rId14" Type="http://schemas.openxmlformats.org/officeDocument/2006/relationships/hyperlink" Target="https://www.w3schools.com/python/trypython.asp?filename=demo_type_bytearra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trypython.asp?filename=demo_oper_floordiv" TargetMode="External"/><Relationship Id="rId3" Type="http://schemas.openxmlformats.org/officeDocument/2006/relationships/hyperlink" Target="https://www.w3schools.com/python/trypython.asp?filename=demo_oper_sub" TargetMode="External"/><Relationship Id="rId7" Type="http://schemas.openxmlformats.org/officeDocument/2006/relationships/hyperlink" Target="https://www.w3schools.com/python/trypython.asp?filename=demo_oper_exp" TargetMode="External"/><Relationship Id="rId2" Type="http://schemas.openxmlformats.org/officeDocument/2006/relationships/hyperlink" Target="https://www.w3schools.com/python/trypython.asp?filename=demo_oper_ad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trypython.asp?filename=demo_oper_mod" TargetMode="External"/><Relationship Id="rId5" Type="http://schemas.openxmlformats.org/officeDocument/2006/relationships/hyperlink" Target="https://www.w3schools.com/python/trypython.asp?filename=demo_oper_div" TargetMode="External"/><Relationship Id="rId4" Type="http://schemas.openxmlformats.org/officeDocument/2006/relationships/hyperlink" Target="https://www.w3schools.com/python/trypython.asp?filename=demo_oper_mult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trypython.asp?filename=demo_oper_ass7" TargetMode="External"/><Relationship Id="rId13" Type="http://schemas.openxmlformats.org/officeDocument/2006/relationships/hyperlink" Target="https://www.w3schools.com/python/trypython.asp?filename=demo_oper_ass12" TargetMode="External"/><Relationship Id="rId3" Type="http://schemas.openxmlformats.org/officeDocument/2006/relationships/hyperlink" Target="https://www.w3schools.com/python/trypython.asp?filename=demo_oper_ass2" TargetMode="External"/><Relationship Id="rId7" Type="http://schemas.openxmlformats.org/officeDocument/2006/relationships/hyperlink" Target="https://www.w3schools.com/python/trypython.asp?filename=demo_oper_ass6" TargetMode="External"/><Relationship Id="rId12" Type="http://schemas.openxmlformats.org/officeDocument/2006/relationships/hyperlink" Target="https://www.w3schools.com/python/trypython.asp?filename=demo_oper_ass11" TargetMode="External"/><Relationship Id="rId2" Type="http://schemas.openxmlformats.org/officeDocument/2006/relationships/hyperlink" Target="https://www.w3schools.com/python/trypython.asp?filename=demo_oper_ass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trypython.asp?filename=demo_oper_ass5" TargetMode="External"/><Relationship Id="rId11" Type="http://schemas.openxmlformats.org/officeDocument/2006/relationships/hyperlink" Target="https://www.w3schools.com/python/trypython.asp?filename=demo_oper_ass10" TargetMode="External"/><Relationship Id="rId5" Type="http://schemas.openxmlformats.org/officeDocument/2006/relationships/hyperlink" Target="https://www.w3schools.com/python/trypython.asp?filename=demo_oper_ass4" TargetMode="External"/><Relationship Id="rId10" Type="http://schemas.openxmlformats.org/officeDocument/2006/relationships/hyperlink" Target="https://www.w3schools.com/python/trypython.asp?filename=demo_oper_ass9" TargetMode="External"/><Relationship Id="rId4" Type="http://schemas.openxmlformats.org/officeDocument/2006/relationships/hyperlink" Target="https://www.w3schools.com/python/trypython.asp?filename=demo_oper_ass3" TargetMode="External"/><Relationship Id="rId9" Type="http://schemas.openxmlformats.org/officeDocument/2006/relationships/hyperlink" Target="https://www.w3schools.com/python/trypython.asp?filename=demo_oper_ass8" TargetMode="External"/><Relationship Id="rId14" Type="http://schemas.openxmlformats.org/officeDocument/2006/relationships/hyperlink" Target="https://www.w3schools.com/python/trypython.asp?filename=demo_oper_ass1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trypython.asp?filename=demo_oper_compare2" TargetMode="External"/><Relationship Id="rId7" Type="http://schemas.openxmlformats.org/officeDocument/2006/relationships/hyperlink" Target="https://www.w3schools.com/python/trypython.asp?filename=demo_oper_compare7" TargetMode="External"/><Relationship Id="rId2" Type="http://schemas.openxmlformats.org/officeDocument/2006/relationships/hyperlink" Target="https://www.w3schools.com/python/trypython.asp?filename=demo_oper_compare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trypython.asp?filename=demo_oper_compare6" TargetMode="External"/><Relationship Id="rId5" Type="http://schemas.openxmlformats.org/officeDocument/2006/relationships/hyperlink" Target="https://www.w3schools.com/python/trypython.asp?filename=demo_oper_compare5" TargetMode="External"/><Relationship Id="rId4" Type="http://schemas.openxmlformats.org/officeDocument/2006/relationships/hyperlink" Target="https://www.w3schools.com/python/trypython.asp?filename=demo_oper_compare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trypython.asp?filename=demo_oper_logical2" TargetMode="External"/><Relationship Id="rId2" Type="http://schemas.openxmlformats.org/officeDocument/2006/relationships/hyperlink" Target="https://www.w3schools.com/python/trypython.asp?filename=demo_oper_logical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python/trypython.asp?filename=demo_variables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python/python_variable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00A2-14AE-0EA7-6206-A13438652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</a:rPr>
              <a:t>Computational Thinking with Python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05646-54E6-DD68-8E94-5AEEAE87D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Lecture-5</a:t>
            </a:r>
          </a:p>
        </p:txBody>
      </p:sp>
    </p:spTree>
    <p:extLst>
      <p:ext uri="{BB962C8B-B14F-4D97-AF65-F5344CB8AC3E}">
        <p14:creationId xmlns:p14="http://schemas.microsoft.com/office/powerpoint/2010/main" val="164880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F214-97B3-44A1-3E13-37B69226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FE1A9-0852-CAE2-8359-6DDE4FDFD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98" y="212035"/>
            <a:ext cx="10491172" cy="52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D7EF-4844-E52E-C781-E2C5BD80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the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5F4C-27BD-5710-1C14-1ED9320A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09" y="1853753"/>
            <a:ext cx="10087446" cy="4199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You can get the data type of any object by using the </a:t>
            </a:r>
            <a:r>
              <a:rPr lang="en-US" sz="2800" dirty="0">
                <a:highlight>
                  <a:srgbClr val="FFFF00"/>
                </a:highlight>
              </a:rPr>
              <a:t>type() function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Example</a:t>
            </a:r>
          </a:p>
          <a:p>
            <a:pPr marL="0" indent="0">
              <a:buNone/>
            </a:pPr>
            <a:r>
              <a:rPr lang="en-US" sz="2800" dirty="0"/>
              <a:t>Print the data type of the variable x:</a:t>
            </a:r>
          </a:p>
          <a:p>
            <a:pPr marL="0" indent="0">
              <a:buNone/>
            </a:pPr>
            <a:r>
              <a:rPr lang="en-US" sz="2800" dirty="0"/>
              <a:t>x = 5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</a:rPr>
              <a:t>print</a:t>
            </a:r>
            <a:r>
              <a:rPr lang="en-US" sz="2800" dirty="0">
                <a:highlight>
                  <a:srgbClr val="FFFF00"/>
                </a:highlight>
              </a:rPr>
              <a:t>(type(x))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</a:rPr>
              <a:t>Output: &lt;class 'int'&gt;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https://www.w3schools.com/python/python_datatypes.asp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43B-1559-093C-B4FC-19327750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907771"/>
          </a:xfrm>
        </p:spPr>
        <p:txBody>
          <a:bodyPr>
            <a:normAutofit fontScale="90000"/>
          </a:bodyPr>
          <a:lstStyle/>
          <a:p>
            <a:r>
              <a:rPr lang="en-US" dirty="0"/>
              <a:t>In Python, the data type is set when you assign a value to a variable: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6C4D7F-317D-C5B7-0BF0-2F6E0DB48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476765"/>
              </p:ext>
            </p:extLst>
          </p:nvPr>
        </p:nvGraphicFramePr>
        <p:xfrm>
          <a:off x="1020417" y="1041821"/>
          <a:ext cx="10561982" cy="4908407"/>
        </p:xfrm>
        <a:graphic>
          <a:graphicData uri="http://schemas.openxmlformats.org/drawingml/2006/table">
            <a:tbl>
              <a:tblPr/>
              <a:tblGrid>
                <a:gridCol w="4738317">
                  <a:extLst>
                    <a:ext uri="{9D8B030D-6E8A-4147-A177-3AD203B41FA5}">
                      <a16:colId xmlns:a16="http://schemas.microsoft.com/office/drawing/2014/main" val="2096111614"/>
                    </a:ext>
                  </a:extLst>
                </a:gridCol>
                <a:gridCol w="4738317">
                  <a:extLst>
                    <a:ext uri="{9D8B030D-6E8A-4147-A177-3AD203B41FA5}">
                      <a16:colId xmlns:a16="http://schemas.microsoft.com/office/drawing/2014/main" val="2183390619"/>
                    </a:ext>
                  </a:extLst>
                </a:gridCol>
                <a:gridCol w="1085348">
                  <a:extLst>
                    <a:ext uri="{9D8B030D-6E8A-4147-A177-3AD203B41FA5}">
                      <a16:colId xmlns:a16="http://schemas.microsoft.com/office/drawing/2014/main" val="720782723"/>
                    </a:ext>
                  </a:extLst>
                </a:gridCol>
              </a:tblGrid>
              <a:tr h="2586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Example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Data Type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Try it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467699"/>
                  </a:ext>
                </a:extLst>
              </a:tr>
              <a:tr h="2586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"Hello World"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str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2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348658"/>
                  </a:ext>
                </a:extLst>
              </a:tr>
              <a:tr h="2586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20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int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3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902425"/>
                  </a:ext>
                </a:extLst>
              </a:tr>
              <a:tr h="2586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20.5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float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4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41961"/>
                  </a:ext>
                </a:extLst>
              </a:tr>
              <a:tr h="2586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  <a:latin typeface="Consolas" panose="020B0609020204030204" pitchFamily="49" charset="0"/>
                        </a:rPr>
                        <a:t>x = 1j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complex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5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01476"/>
                  </a:ext>
                </a:extLst>
              </a:tr>
              <a:tr h="412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["apple", "banana", "cherry"]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list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6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59651"/>
                  </a:ext>
                </a:extLst>
              </a:tr>
              <a:tr h="412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("apple", "banana", "cherry")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tuple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7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63507"/>
                  </a:ext>
                </a:extLst>
              </a:tr>
              <a:tr h="2586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range(6)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range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8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69403"/>
                  </a:ext>
                </a:extLst>
              </a:tr>
              <a:tr h="412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x = {"name" : "John", "age" : 36}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dict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9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882672"/>
                  </a:ext>
                </a:extLst>
              </a:tr>
              <a:tr h="412625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{"apple", "banana", "cherry"}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set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10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58168"/>
                  </a:ext>
                </a:extLst>
              </a:tr>
              <a:tr h="412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x = frozenset({"apple", "banana", "cherry"})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frozenset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11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75875"/>
                  </a:ext>
                </a:extLst>
              </a:tr>
              <a:tr h="2586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True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bool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12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28591"/>
                  </a:ext>
                </a:extLst>
              </a:tr>
              <a:tr h="2586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b"Hello"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bytes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13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6801"/>
                  </a:ext>
                </a:extLst>
              </a:tr>
              <a:tr h="2586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bytearray(5)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 err="1">
                          <a:effectLst/>
                        </a:rPr>
                        <a:t>bytearray</a:t>
                      </a:r>
                      <a:endParaRPr lang="en-IN" sz="1000" dirty="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14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14757"/>
                  </a:ext>
                </a:extLst>
              </a:tr>
              <a:tr h="2586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memoryview(bytes(5))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memoryview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15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002211"/>
                  </a:ext>
                </a:extLst>
              </a:tr>
              <a:tr h="25866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  <a:latin typeface="Consolas" panose="020B0609020204030204" pitchFamily="49" charset="0"/>
                        </a:rPr>
                        <a:t>x = None</a:t>
                      </a:r>
                    </a:p>
                  </a:txBody>
                  <a:tcPr marL="80909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NoneType</a:t>
                      </a:r>
                    </a:p>
                  </a:txBody>
                  <a:tcPr marL="40455" marR="40455" marT="40455" marB="40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8546" marR="48546" marT="24273" marB="24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633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28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5C07-CF06-9468-1841-737A77F9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E98A-4C78-4003-22D5-92BD47E2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9" y="2015732"/>
            <a:ext cx="9968176" cy="3669451"/>
          </a:xfrm>
        </p:spPr>
        <p:txBody>
          <a:bodyPr>
            <a:noAutofit/>
          </a:bodyPr>
          <a:lstStyle/>
          <a:p>
            <a:r>
              <a:rPr lang="en-US" sz="2800" dirty="0"/>
              <a:t>Python keywords are unique words reserved with defined meanings and functions that we can only apply for those functions</a:t>
            </a:r>
          </a:p>
          <a:p>
            <a:r>
              <a:rPr lang="en-US" sz="2800" dirty="0"/>
              <a:t>You'll never need to import any keyword into your program because they're permanently present.</a:t>
            </a:r>
          </a:p>
          <a:p>
            <a:r>
              <a:rPr lang="en-US" sz="2800" dirty="0"/>
              <a:t>You'll get a message of </a:t>
            </a:r>
            <a:r>
              <a:rPr lang="en-US" sz="2800" dirty="0" err="1"/>
              <a:t>SyntaxError</a:t>
            </a:r>
            <a:r>
              <a:rPr lang="en-US" sz="2800" dirty="0"/>
              <a:t> if you attempt to do the same.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865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75D4-C590-665E-8D2E-066502E7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contains thirty-five keywords in the most recent version, i.e., Python 3.8.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E84F62-2E3D-FFA3-52FE-CEB4477A6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406301"/>
              </p:ext>
            </p:extLst>
          </p:nvPr>
        </p:nvGraphicFramePr>
        <p:xfrm>
          <a:off x="1451578" y="1853755"/>
          <a:ext cx="9812770" cy="3698905"/>
        </p:xfrm>
        <a:graphic>
          <a:graphicData uri="http://schemas.openxmlformats.org/drawingml/2006/table">
            <a:tbl>
              <a:tblPr/>
              <a:tblGrid>
                <a:gridCol w="1962554">
                  <a:extLst>
                    <a:ext uri="{9D8B030D-6E8A-4147-A177-3AD203B41FA5}">
                      <a16:colId xmlns:a16="http://schemas.microsoft.com/office/drawing/2014/main" val="595231795"/>
                    </a:ext>
                  </a:extLst>
                </a:gridCol>
                <a:gridCol w="1962554">
                  <a:extLst>
                    <a:ext uri="{9D8B030D-6E8A-4147-A177-3AD203B41FA5}">
                      <a16:colId xmlns:a16="http://schemas.microsoft.com/office/drawing/2014/main" val="1024471258"/>
                    </a:ext>
                  </a:extLst>
                </a:gridCol>
                <a:gridCol w="1962554">
                  <a:extLst>
                    <a:ext uri="{9D8B030D-6E8A-4147-A177-3AD203B41FA5}">
                      <a16:colId xmlns:a16="http://schemas.microsoft.com/office/drawing/2014/main" val="1679517611"/>
                    </a:ext>
                  </a:extLst>
                </a:gridCol>
                <a:gridCol w="1962554">
                  <a:extLst>
                    <a:ext uri="{9D8B030D-6E8A-4147-A177-3AD203B41FA5}">
                      <a16:colId xmlns:a16="http://schemas.microsoft.com/office/drawing/2014/main" val="3311316553"/>
                    </a:ext>
                  </a:extLst>
                </a:gridCol>
                <a:gridCol w="1962554">
                  <a:extLst>
                    <a:ext uri="{9D8B030D-6E8A-4147-A177-3AD203B41FA5}">
                      <a16:colId xmlns:a16="http://schemas.microsoft.com/office/drawing/2014/main" val="710684366"/>
                    </a:ext>
                  </a:extLst>
                </a:gridCol>
              </a:tblGrid>
              <a:tr h="5284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await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import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62774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break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except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raise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967482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class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finally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69316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continue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lambda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069800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from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nonlocal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while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235883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assert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global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520170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async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elif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yield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1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4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C0DD-AC94-E457-FEB6-36969974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6D27-126E-18F2-8BCB-CDFF91E1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 Python, a variable must be declared before it is assigned a value: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2. Which of the following statements assigns the value 100 to the variable x in Python: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222222"/>
                </a:solidFill>
                <a:effectLst/>
                <a:latin typeface="SFMono-Regular"/>
              </a:rPr>
              <a:t>let x = 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222222"/>
                </a:solidFill>
                <a:effectLst/>
                <a:latin typeface="SFMono-Regular"/>
              </a:rPr>
              <a:t>x = 100</a:t>
            </a:r>
            <a:endParaRPr lang="en-IN" dirty="0">
              <a:solidFill>
                <a:srgbClr val="222222"/>
              </a:solidFill>
              <a:latin typeface="SFMono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222222"/>
                </a:solidFill>
                <a:effectLst/>
                <a:latin typeface="SFMono-Regular"/>
              </a:rPr>
              <a:t>x ← 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78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BA57-4222-BB93-4C2F-CF781E77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3DF2-0A2D-C085-3CAF-B956B1EF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 Python, a variable must be declared before it is assigned a value: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Explanation- 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Variables need not be declared or defined in advance in Python. To create a variable, you just assign it a value.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source sans pro" panose="020B0503030403020204" pitchFamily="34" charset="0"/>
              </a:rPr>
              <a:t>2. </a:t>
            </a:r>
            <a:r>
              <a:rPr lang="en-US" dirty="0"/>
              <a:t>2. Which of the following statements assigns the value 100 to the variable x in Python: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222222"/>
                </a:solidFill>
                <a:effectLst/>
                <a:latin typeface="SFMono-Regular"/>
              </a:rPr>
              <a:t>x = 100</a:t>
            </a:r>
            <a:endParaRPr lang="en-IN" dirty="0">
              <a:solidFill>
                <a:srgbClr val="222222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86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14ED-A57A-068D-2BEA-7E50CA84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42E2-3E8F-2D49-F6C7-01038970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04730"/>
            <a:ext cx="11224592" cy="44129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3.</a:t>
            </a:r>
            <a:r>
              <a:rPr lang="en-US" dirty="0"/>
              <a:t> In Python, a variable may be assigned a value of one type, and then later assigned a value of a different type: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IN" dirty="0"/>
              <a:t>4.</a:t>
            </a:r>
            <a:r>
              <a:rPr lang="en-US" dirty="0"/>
              <a:t> What gets printed?</a:t>
            </a:r>
          </a:p>
          <a:p>
            <a:pPr marL="0" indent="0">
              <a:buNone/>
            </a:pPr>
            <a:r>
              <a:rPr lang="en-US" dirty="0" err="1"/>
              <a:t>kvps</a:t>
            </a:r>
            <a:r>
              <a:rPr lang="en-US" dirty="0"/>
              <a:t>  = {"</a:t>
            </a:r>
            <a:r>
              <a:rPr lang="en-US" dirty="0" err="1"/>
              <a:t>user","bill</a:t>
            </a:r>
            <a:r>
              <a:rPr lang="en-US" dirty="0"/>
              <a:t>", "password","</a:t>
            </a:r>
            <a:r>
              <a:rPr lang="en-US" dirty="0" err="1"/>
              <a:t>hillary</a:t>
            </a:r>
            <a:r>
              <a:rPr lang="en-US" dirty="0"/>
              <a:t>"}</a:t>
            </a:r>
          </a:p>
          <a:p>
            <a:r>
              <a:rPr lang="en-IN" sz="2100" dirty="0"/>
              <a:t>Nothing. Python syntax error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Bill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hillary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66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E057-04F5-6546-00F3-6886FA37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2F79-71F5-9C36-6A25-20AB4F7C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11551" cy="3695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In Python, a variable may be assigned a value of one type, and then later assigned a value of a different type: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Explanation -Variables are not statically typed in Python, as they are in some other programming languages.</a:t>
            </a:r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US" dirty="0"/>
              <a:t>What gets printed?</a:t>
            </a:r>
          </a:p>
          <a:p>
            <a:pPr marL="0" indent="0">
              <a:buNone/>
            </a:pPr>
            <a:r>
              <a:rPr lang="en-US" dirty="0" err="1"/>
              <a:t>kvps</a:t>
            </a:r>
            <a:r>
              <a:rPr lang="en-US" dirty="0"/>
              <a:t>  = {"</a:t>
            </a:r>
            <a:r>
              <a:rPr lang="en-US" dirty="0" err="1"/>
              <a:t>user","bill</a:t>
            </a:r>
            <a:r>
              <a:rPr lang="en-US" dirty="0"/>
              <a:t>", "password","</a:t>
            </a:r>
            <a:r>
              <a:rPr lang="en-US" dirty="0" err="1"/>
              <a:t>hillary</a:t>
            </a:r>
            <a:r>
              <a:rPr lang="en-US" dirty="0"/>
              <a:t>"}</a:t>
            </a:r>
          </a:p>
          <a:p>
            <a:r>
              <a:rPr lang="en-IN" sz="2100" dirty="0"/>
              <a:t>Nothing. Python syntax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00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EFE3-3677-B5EA-B6AB-866E5232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FA9-7EB5-C68D-7DDE-A9D3D9AB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special symbols that perform specific operations on one or more operands (values) and then return a result.</a:t>
            </a:r>
          </a:p>
          <a:p>
            <a:r>
              <a:rPr lang="en-US" dirty="0"/>
              <a:t> For example, you can calculate the sum of two numbers using an addition (+) operator.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9A4EE-9A0E-B375-6842-DFC3C588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03" y="3594238"/>
            <a:ext cx="2938462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4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0BE0-3179-337C-7299-882A4DF8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1709-2A1A-87AD-0662-A1103C81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Variables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Types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Operators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393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13D3-D97D-0E71-3F88-13DF43B0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divides the operators in the following groups: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461A-158D-6BA3-5EEF-8F43D001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7" y="2015732"/>
            <a:ext cx="9358577" cy="388148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Identity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Membership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Bitwise operators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54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B01D-5A56-9B5E-A92B-966CE92B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2C5FA8-26CC-C53B-3A9E-066A28ED2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763191"/>
              </p:ext>
            </p:extLst>
          </p:nvPr>
        </p:nvGraphicFramePr>
        <p:xfrm>
          <a:off x="816260" y="1853754"/>
          <a:ext cx="10448088" cy="4199728"/>
        </p:xfrm>
        <a:graphic>
          <a:graphicData uri="http://schemas.openxmlformats.org/drawingml/2006/table">
            <a:tbl>
              <a:tblPr/>
              <a:tblGrid>
                <a:gridCol w="2611971">
                  <a:extLst>
                    <a:ext uri="{9D8B030D-6E8A-4147-A177-3AD203B41FA5}">
                      <a16:colId xmlns:a16="http://schemas.microsoft.com/office/drawing/2014/main" val="1894514875"/>
                    </a:ext>
                  </a:extLst>
                </a:gridCol>
                <a:gridCol w="3656805">
                  <a:extLst>
                    <a:ext uri="{9D8B030D-6E8A-4147-A177-3AD203B41FA5}">
                      <a16:colId xmlns:a16="http://schemas.microsoft.com/office/drawing/2014/main" val="3928320094"/>
                    </a:ext>
                  </a:extLst>
                </a:gridCol>
                <a:gridCol w="3134298">
                  <a:extLst>
                    <a:ext uri="{9D8B030D-6E8A-4147-A177-3AD203B41FA5}">
                      <a16:colId xmlns:a16="http://schemas.microsoft.com/office/drawing/2014/main" val="312063740"/>
                    </a:ext>
                  </a:extLst>
                </a:gridCol>
                <a:gridCol w="1045014">
                  <a:extLst>
                    <a:ext uri="{9D8B030D-6E8A-4147-A177-3AD203B41FA5}">
                      <a16:colId xmlns:a16="http://schemas.microsoft.com/office/drawing/2014/main" val="2516140694"/>
                    </a:ext>
                  </a:extLst>
                </a:gridCol>
              </a:tblGrid>
              <a:tr h="52496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Try it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81397"/>
                  </a:ext>
                </a:extLst>
              </a:tr>
              <a:tr h="52496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+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2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73800"/>
                  </a:ext>
                </a:extLst>
              </a:tr>
              <a:tr h="52496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-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3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25272"/>
                  </a:ext>
                </a:extLst>
              </a:tr>
              <a:tr h="52496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*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4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94959"/>
                  </a:ext>
                </a:extLst>
              </a:tr>
              <a:tr h="52496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/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5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96226"/>
                  </a:ext>
                </a:extLst>
              </a:tr>
              <a:tr h="52496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%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6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90532"/>
                  </a:ext>
                </a:extLst>
              </a:tr>
              <a:tr h="52496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**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Exponentiation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**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7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25593"/>
                  </a:ext>
                </a:extLst>
              </a:tr>
              <a:tr h="52496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//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Floor division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//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8"/>
                        </a:rPr>
                        <a:t>Try it »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5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82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BD67-2263-C6D4-7DED-04F4F846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596346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Assignment Operators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2D3EC9-9729-A958-6250-19AA962E0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141052"/>
              </p:ext>
            </p:extLst>
          </p:nvPr>
        </p:nvGraphicFramePr>
        <p:xfrm>
          <a:off x="874643" y="755374"/>
          <a:ext cx="10455965" cy="5062330"/>
        </p:xfrm>
        <a:graphic>
          <a:graphicData uri="http://schemas.openxmlformats.org/drawingml/2006/table">
            <a:tbl>
              <a:tblPr/>
              <a:tblGrid>
                <a:gridCol w="3485321">
                  <a:extLst>
                    <a:ext uri="{9D8B030D-6E8A-4147-A177-3AD203B41FA5}">
                      <a16:colId xmlns:a16="http://schemas.microsoft.com/office/drawing/2014/main" val="1110653644"/>
                    </a:ext>
                  </a:extLst>
                </a:gridCol>
                <a:gridCol w="2788184">
                  <a:extLst>
                    <a:ext uri="{9D8B030D-6E8A-4147-A177-3AD203B41FA5}">
                      <a16:colId xmlns:a16="http://schemas.microsoft.com/office/drawing/2014/main" val="3908014323"/>
                    </a:ext>
                  </a:extLst>
                </a:gridCol>
                <a:gridCol w="2788184">
                  <a:extLst>
                    <a:ext uri="{9D8B030D-6E8A-4147-A177-3AD203B41FA5}">
                      <a16:colId xmlns:a16="http://schemas.microsoft.com/office/drawing/2014/main" val="299589357"/>
                    </a:ext>
                  </a:extLst>
                </a:gridCol>
                <a:gridCol w="1394276">
                  <a:extLst>
                    <a:ext uri="{9D8B030D-6E8A-4147-A177-3AD203B41FA5}">
                      <a16:colId xmlns:a16="http://schemas.microsoft.com/office/drawing/2014/main" val="57684361"/>
                    </a:ext>
                  </a:extLst>
                </a:gridCol>
              </a:tblGrid>
              <a:tr h="361595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Operator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Example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Same As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Try it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58710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x = 5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x = 5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2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75468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+=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x +=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= x + 3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3"/>
                        </a:rPr>
                        <a:t>Try it »</a:t>
                      </a:r>
                      <a:endParaRPr lang="en-IN" sz="1000" dirty="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417874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-=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-=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= x - 3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4"/>
                        </a:rPr>
                        <a:t>Try it »</a:t>
                      </a:r>
                      <a:endParaRPr lang="en-IN" sz="1000" dirty="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962806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*=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*=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= x *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5"/>
                        </a:rPr>
                        <a:t>Try it »</a:t>
                      </a:r>
                      <a:endParaRPr lang="en-IN" sz="1000" dirty="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673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/=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/=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= x /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6"/>
                        </a:rPr>
                        <a:t>Try it »</a:t>
                      </a:r>
                      <a:endParaRPr lang="en-IN" sz="1000" dirty="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479646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%=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%=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x = x %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7"/>
                        </a:rPr>
                        <a:t>Try it »</a:t>
                      </a:r>
                      <a:endParaRPr lang="en-IN" sz="1000" dirty="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031057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//=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//=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x = x //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8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4666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**=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**=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x = x **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9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46021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&amp;=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&amp;=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x = x &amp;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10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04594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|=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|=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= x |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11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769113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^=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^=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x = x ^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12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83514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&gt;&gt;=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&gt;&gt;=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= x &gt;&gt;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13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704490"/>
                  </a:ext>
                </a:extLst>
              </a:tr>
              <a:tr h="3615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&lt;&lt;=</a:t>
                      </a:r>
                    </a:p>
                  </a:txBody>
                  <a:tcPr marL="88001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x &lt;&lt;=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x = x &lt;&lt; 3</a:t>
                      </a: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14"/>
                        </a:rPr>
                        <a:t>Try it »</a:t>
                      </a:r>
                      <a:endParaRPr lang="en-IN" sz="1000" dirty="0">
                        <a:effectLst/>
                      </a:endParaRPr>
                    </a:p>
                  </a:txBody>
                  <a:tcPr marL="44000" marR="44000" marT="44000" marB="44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8861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2D7E52-D511-21E5-3BA9-0B53FB14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1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0EE4-5201-5C11-9BFC-CF5C0F81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993912"/>
          </a:xfrm>
        </p:spPr>
        <p:txBody>
          <a:bodyPr/>
          <a:lstStyle/>
          <a:p>
            <a:r>
              <a:rPr lang="en-IN" dirty="0"/>
              <a:t>Python 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B7EB75-B8F0-9EC1-D752-34A6610FE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880861"/>
              </p:ext>
            </p:extLst>
          </p:nvPr>
        </p:nvGraphicFramePr>
        <p:xfrm>
          <a:off x="1137146" y="675861"/>
          <a:ext cx="10299479" cy="4678016"/>
        </p:xfrm>
        <a:graphic>
          <a:graphicData uri="http://schemas.openxmlformats.org/drawingml/2006/table">
            <a:tbl>
              <a:tblPr/>
              <a:tblGrid>
                <a:gridCol w="2574819">
                  <a:extLst>
                    <a:ext uri="{9D8B030D-6E8A-4147-A177-3AD203B41FA5}">
                      <a16:colId xmlns:a16="http://schemas.microsoft.com/office/drawing/2014/main" val="1339990686"/>
                    </a:ext>
                  </a:extLst>
                </a:gridCol>
                <a:gridCol w="3604793">
                  <a:extLst>
                    <a:ext uri="{9D8B030D-6E8A-4147-A177-3AD203B41FA5}">
                      <a16:colId xmlns:a16="http://schemas.microsoft.com/office/drawing/2014/main" val="41462958"/>
                    </a:ext>
                  </a:extLst>
                </a:gridCol>
                <a:gridCol w="3089717">
                  <a:extLst>
                    <a:ext uri="{9D8B030D-6E8A-4147-A177-3AD203B41FA5}">
                      <a16:colId xmlns:a16="http://schemas.microsoft.com/office/drawing/2014/main" val="2061165569"/>
                    </a:ext>
                  </a:extLst>
                </a:gridCol>
                <a:gridCol w="1030150">
                  <a:extLst>
                    <a:ext uri="{9D8B030D-6E8A-4147-A177-3AD203B41FA5}">
                      <a16:colId xmlns:a16="http://schemas.microsoft.com/office/drawing/2014/main" val="2579798300"/>
                    </a:ext>
                  </a:extLst>
                </a:gridCol>
              </a:tblGrid>
              <a:tr h="66828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Try it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27129"/>
                  </a:ext>
                </a:extLst>
              </a:tr>
              <a:tr h="66828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==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Equal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2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33384"/>
                  </a:ext>
                </a:extLst>
              </a:tr>
              <a:tr h="66828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!=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!=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3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32040"/>
                  </a:ext>
                </a:extLst>
              </a:tr>
              <a:tr h="66828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&gt;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4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58178"/>
                  </a:ext>
                </a:extLst>
              </a:tr>
              <a:tr h="66828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&lt;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5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04909"/>
                  </a:ext>
                </a:extLst>
              </a:tr>
              <a:tr h="66828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&gt;=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6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423369"/>
                  </a:ext>
                </a:extLst>
              </a:tr>
              <a:tr h="66828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&lt;=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7"/>
                        </a:rPr>
                        <a:t>Try it »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28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37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AAB5-93C4-E4BC-9A2D-364E9EC8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72279"/>
            <a:ext cx="9603275" cy="715617"/>
          </a:xfrm>
        </p:spPr>
        <p:txBody>
          <a:bodyPr/>
          <a:lstStyle/>
          <a:p>
            <a:r>
              <a:rPr lang="en-IN" dirty="0"/>
              <a:t>Python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A678-8BE7-196A-A455-436A480DF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5" y="742122"/>
            <a:ext cx="10299480" cy="472422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 are used to combine conditional statements: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8E196A-B1B4-A544-E7FC-3E952FCBA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50822"/>
              </p:ext>
            </p:extLst>
          </p:nvPr>
        </p:nvGraphicFramePr>
        <p:xfrm>
          <a:off x="649356" y="1457738"/>
          <a:ext cx="10906538" cy="4214192"/>
        </p:xfrm>
        <a:graphic>
          <a:graphicData uri="http://schemas.openxmlformats.org/drawingml/2006/table">
            <a:tbl>
              <a:tblPr/>
              <a:tblGrid>
                <a:gridCol w="2726582">
                  <a:extLst>
                    <a:ext uri="{9D8B030D-6E8A-4147-A177-3AD203B41FA5}">
                      <a16:colId xmlns:a16="http://schemas.microsoft.com/office/drawing/2014/main" val="3763218883"/>
                    </a:ext>
                  </a:extLst>
                </a:gridCol>
                <a:gridCol w="3817260">
                  <a:extLst>
                    <a:ext uri="{9D8B030D-6E8A-4147-A177-3AD203B41FA5}">
                      <a16:colId xmlns:a16="http://schemas.microsoft.com/office/drawing/2014/main" val="2369912661"/>
                    </a:ext>
                  </a:extLst>
                </a:gridCol>
                <a:gridCol w="3271828">
                  <a:extLst>
                    <a:ext uri="{9D8B030D-6E8A-4147-A177-3AD203B41FA5}">
                      <a16:colId xmlns:a16="http://schemas.microsoft.com/office/drawing/2014/main" val="987196127"/>
                    </a:ext>
                  </a:extLst>
                </a:gridCol>
                <a:gridCol w="1090868">
                  <a:extLst>
                    <a:ext uri="{9D8B030D-6E8A-4147-A177-3AD203B41FA5}">
                      <a16:colId xmlns:a16="http://schemas.microsoft.com/office/drawing/2014/main" val="2244591197"/>
                    </a:ext>
                  </a:extLst>
                </a:gridCol>
              </a:tblGrid>
              <a:tr h="71082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Try 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93544"/>
                  </a:ext>
                </a:extLst>
              </a:tr>
              <a:tr h="116778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and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statements are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5 and  x &lt;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2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56564"/>
                  </a:ext>
                </a:extLst>
              </a:tr>
              <a:tr h="116778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5 or x &lt; 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3"/>
                        </a:rPr>
                        <a:t>Try it »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63500"/>
                  </a:ext>
                </a:extLst>
              </a:tr>
              <a:tr h="116778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not(x &lt; 5 and x &lt; 10)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122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04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C847-E9BF-6AF4-DBD7-76ABBF87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1791"/>
            <a:ext cx="9603275" cy="795131"/>
          </a:xfrm>
        </p:spPr>
        <p:txBody>
          <a:bodyPr/>
          <a:lstStyle/>
          <a:p>
            <a:r>
              <a:rPr lang="en-IN" dirty="0"/>
              <a:t>Python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AB8C-2011-1EEF-1921-5795D92C1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7" y="1311965"/>
            <a:ext cx="10166958" cy="44394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Bitwise operators are used to compare (binary) numbers: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B3FED0-4DD3-9481-D818-3DC7B0049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8357"/>
              </p:ext>
            </p:extLst>
          </p:nvPr>
        </p:nvGraphicFramePr>
        <p:xfrm>
          <a:off x="887897" y="1986082"/>
          <a:ext cx="10535477" cy="3765361"/>
        </p:xfrm>
        <a:graphic>
          <a:graphicData uri="http://schemas.openxmlformats.org/drawingml/2006/table">
            <a:tbl>
              <a:tblPr/>
              <a:tblGrid>
                <a:gridCol w="1201462">
                  <a:extLst>
                    <a:ext uri="{9D8B030D-6E8A-4147-A177-3AD203B41FA5}">
                      <a16:colId xmlns:a16="http://schemas.microsoft.com/office/drawing/2014/main" val="3776509662"/>
                    </a:ext>
                  </a:extLst>
                </a:gridCol>
                <a:gridCol w="1564639">
                  <a:extLst>
                    <a:ext uri="{9D8B030D-6E8A-4147-A177-3AD203B41FA5}">
                      <a16:colId xmlns:a16="http://schemas.microsoft.com/office/drawing/2014/main" val="903146054"/>
                    </a:ext>
                  </a:extLst>
                </a:gridCol>
                <a:gridCol w="7769376">
                  <a:extLst>
                    <a:ext uri="{9D8B030D-6E8A-4147-A177-3AD203B41FA5}">
                      <a16:colId xmlns:a16="http://schemas.microsoft.com/office/drawing/2014/main" val="859404535"/>
                    </a:ext>
                  </a:extLst>
                </a:gridCol>
              </a:tblGrid>
              <a:tr h="45382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perator</a:t>
                      </a:r>
                    </a:p>
                  </a:txBody>
                  <a:tcPr marL="148691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Name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31749"/>
                  </a:ext>
                </a:extLst>
              </a:tr>
              <a:tr h="45382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&amp; </a:t>
                      </a:r>
                    </a:p>
                  </a:txBody>
                  <a:tcPr marL="148691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AND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Sets each bit to 1 if both bits are 1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714686"/>
                  </a:ext>
                </a:extLst>
              </a:tr>
              <a:tr h="45382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|</a:t>
                      </a:r>
                    </a:p>
                  </a:txBody>
                  <a:tcPr marL="148691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OR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Sets each bit to 1 if one of two bits is 1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211077"/>
                  </a:ext>
                </a:extLst>
              </a:tr>
              <a:tr h="45382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 ^</a:t>
                      </a:r>
                    </a:p>
                  </a:txBody>
                  <a:tcPr marL="148691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XOR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Sets each bit to 1 if only one of two bits is 1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10315"/>
                  </a:ext>
                </a:extLst>
              </a:tr>
              <a:tr h="45382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~ </a:t>
                      </a:r>
                    </a:p>
                  </a:txBody>
                  <a:tcPr marL="148691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NOT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Inverts all the bits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18005"/>
                  </a:ext>
                </a:extLst>
              </a:tr>
              <a:tr h="74812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&lt;&lt;</a:t>
                      </a:r>
                    </a:p>
                  </a:txBody>
                  <a:tcPr marL="148691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Zero fill left shift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Shift left by pushing zeros in from the right and let the leftmost bits fall off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38132"/>
                  </a:ext>
                </a:extLst>
              </a:tr>
              <a:tr h="74812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&gt;&gt;</a:t>
                      </a:r>
                    </a:p>
                  </a:txBody>
                  <a:tcPr marL="148691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Signed right shift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Shift right by pushing copies of the leftmost bit in from the left, and let the rightmost bits fall off</a:t>
                      </a:r>
                    </a:p>
                  </a:txBody>
                  <a:tcPr marL="74346" marR="74346" marT="74346" marB="743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6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157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B5995-A0A7-22CC-48F2-0B0B72C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46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DA1-6745-8DCB-6B05-4F660BC9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97565"/>
            <a:ext cx="9603275" cy="994091"/>
          </a:xfrm>
        </p:spPr>
        <p:txBody>
          <a:bodyPr/>
          <a:lstStyle/>
          <a:p>
            <a:r>
              <a:rPr lang="en-IN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BCA2-7288-FBAE-5777-281D76F4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3" y="1391656"/>
            <a:ext cx="10180211" cy="407469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are containers for storing data values.</a:t>
            </a:r>
            <a:endParaRPr lang="en-US" dirty="0"/>
          </a:p>
          <a:p>
            <a:r>
              <a:rPr lang="en-US" dirty="0"/>
              <a:t>Python is a dynamic-typed language, which means we don't need to mention the variable type or declare before using it</a:t>
            </a:r>
          </a:p>
          <a:p>
            <a:pPr marL="0" indent="0">
              <a:buNone/>
            </a:pPr>
            <a:r>
              <a:rPr lang="en-US" dirty="0"/>
              <a:t>Before declaring a variable, we must follow the given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first character of the variable can not be an  (_) underscore.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Special characters (@, #, %, ^, &amp;, *) should not be used in variable name.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 names are case sensitive. For example - age and AGE are two different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Reserve words cannot be declared as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58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092F-5A02-E5DB-964F-68506C5F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Let's understand the declaration of a few basic variables.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F45-9A0A-CA38-A629-A8373C1E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853754"/>
            <a:ext cx="11251095" cy="400370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Creating Variables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no command for declaring a variable.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variable is created the moment you first assign a value to it.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Here X and Y are 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two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variables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7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0B63-C3D5-B297-2E74-D9CF8953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7AFF-23AA-2B26-9E84-CE4A5711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https://www.w3schools.com/python/trypython.asp?filename=demo_variables1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9AB3F-F176-C252-D2C4-DEF19B15D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19" b="38932"/>
          <a:stretch/>
        </p:blipFill>
        <p:spPr>
          <a:xfrm>
            <a:off x="0" y="2574071"/>
            <a:ext cx="12192000" cy="23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4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5AC4-F65E-88DA-3522-290B07B3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9199-8141-04CA-7D50-AE4270B9C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88720"/>
          </a:xfrm>
        </p:spPr>
        <p:txBody>
          <a:bodyPr>
            <a:normAutofit/>
          </a:bodyPr>
          <a:lstStyle/>
          <a:p>
            <a:r>
              <a:rPr lang="en-US" sz="2400" dirty="0"/>
              <a:t>Variables do not need to be declared with any type and can even change type after they have been set.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is of type int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is now of type str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/>
              <a:t>Output:  Sally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73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4A47-A8AC-75C8-9588-C3775B4A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5DB1-F653-0A16-2486-AAA91510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https://www.w3schools.com/python/python_variables.asp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ADC9D-B3F9-825C-2635-DAE70770B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19" r="4239" b="50000"/>
          <a:stretch/>
        </p:blipFill>
        <p:spPr>
          <a:xfrm>
            <a:off x="1828800" y="2385391"/>
            <a:ext cx="9395791" cy="30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6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31CF-45FB-4F8C-D3F1-5E6E372E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58DD-0B10-8B3B-334B-3F0D15EB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programming, data type is an important concept.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can store data of different types, and different types can do different things.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the following data types built-in by default, in these categories: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51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473D-7173-CB9D-D79C-ADFE6495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00AB6B-4062-5CB8-97C0-016B32128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30868"/>
              </p:ext>
            </p:extLst>
          </p:nvPr>
        </p:nvGraphicFramePr>
        <p:xfrm>
          <a:off x="1451579" y="1577009"/>
          <a:ext cx="10077812" cy="4187688"/>
        </p:xfrm>
        <a:graphic>
          <a:graphicData uri="http://schemas.openxmlformats.org/drawingml/2006/table">
            <a:tbl>
              <a:tblPr/>
              <a:tblGrid>
                <a:gridCol w="1841058">
                  <a:extLst>
                    <a:ext uri="{9D8B030D-6E8A-4147-A177-3AD203B41FA5}">
                      <a16:colId xmlns:a16="http://schemas.microsoft.com/office/drawing/2014/main" val="679967769"/>
                    </a:ext>
                  </a:extLst>
                </a:gridCol>
                <a:gridCol w="8236754">
                  <a:extLst>
                    <a:ext uri="{9D8B030D-6E8A-4147-A177-3AD203B41FA5}">
                      <a16:colId xmlns:a16="http://schemas.microsoft.com/office/drawing/2014/main" val="905020959"/>
                    </a:ext>
                  </a:extLst>
                </a:gridCol>
              </a:tblGrid>
              <a:tr h="42172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Text Type:</a:t>
                      </a:r>
                    </a:p>
                  </a:txBody>
                  <a:tcPr marL="132678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str</a:t>
                      </a:r>
                    </a:p>
                  </a:txBody>
                  <a:tcPr marL="66339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18042"/>
                  </a:ext>
                </a:extLst>
              </a:tr>
              <a:tr h="62519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Numeric Types:</a:t>
                      </a:r>
                    </a:p>
                  </a:txBody>
                  <a:tcPr marL="132678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int, float, complex</a:t>
                      </a:r>
                    </a:p>
                  </a:txBody>
                  <a:tcPr marL="66339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32702"/>
                  </a:ext>
                </a:extLst>
              </a:tr>
              <a:tr h="62519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Sequence Types:</a:t>
                      </a:r>
                    </a:p>
                  </a:txBody>
                  <a:tcPr marL="132678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list, tuple, range</a:t>
                      </a:r>
                    </a:p>
                  </a:txBody>
                  <a:tcPr marL="66339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21382"/>
                  </a:ext>
                </a:extLst>
              </a:tr>
              <a:tr h="62519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Mapping Type:</a:t>
                      </a:r>
                    </a:p>
                  </a:txBody>
                  <a:tcPr marL="132678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dict</a:t>
                      </a:r>
                    </a:p>
                  </a:txBody>
                  <a:tcPr marL="66339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600202"/>
                  </a:ext>
                </a:extLst>
              </a:tr>
              <a:tr h="42172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Set Types:</a:t>
                      </a:r>
                    </a:p>
                  </a:txBody>
                  <a:tcPr marL="132678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set, frozenset</a:t>
                      </a:r>
                    </a:p>
                  </a:txBody>
                  <a:tcPr marL="66339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3038"/>
                  </a:ext>
                </a:extLst>
              </a:tr>
              <a:tr h="62519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Boolean Type:</a:t>
                      </a:r>
                    </a:p>
                  </a:txBody>
                  <a:tcPr marL="132678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bool</a:t>
                      </a:r>
                    </a:p>
                  </a:txBody>
                  <a:tcPr marL="66339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44000"/>
                  </a:ext>
                </a:extLst>
              </a:tr>
              <a:tr h="42172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Binary Types:</a:t>
                      </a:r>
                    </a:p>
                  </a:txBody>
                  <a:tcPr marL="132678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bytes, bytearray, memoryview</a:t>
                      </a:r>
                    </a:p>
                  </a:txBody>
                  <a:tcPr marL="66339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863132"/>
                  </a:ext>
                </a:extLst>
              </a:tr>
              <a:tr h="42172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None Type:</a:t>
                      </a:r>
                    </a:p>
                  </a:txBody>
                  <a:tcPr marL="132678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NoneType</a:t>
                      </a:r>
                      <a:endParaRPr lang="en-IN" sz="1600" dirty="0">
                        <a:effectLst/>
                      </a:endParaRPr>
                    </a:p>
                  </a:txBody>
                  <a:tcPr marL="66339" marR="66339" marT="66339" marB="663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62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61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1495</Words>
  <Application>Microsoft Office PowerPoint</Application>
  <PresentationFormat>Widescreen</PresentationFormat>
  <Paragraphs>351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Consolas</vt:lpstr>
      <vt:lpstr>Gill Sans MT</vt:lpstr>
      <vt:lpstr>inter-regular</vt:lpstr>
      <vt:lpstr>Segoe UI</vt:lpstr>
      <vt:lpstr>SFMono-Regular</vt:lpstr>
      <vt:lpstr>Source Sans Pro</vt:lpstr>
      <vt:lpstr>Source Sans Pro</vt:lpstr>
      <vt:lpstr>Times New Roman</vt:lpstr>
      <vt:lpstr>Verdana</vt:lpstr>
      <vt:lpstr>Wingdings</vt:lpstr>
      <vt:lpstr>Gallery</vt:lpstr>
      <vt:lpstr>Computational Thinking with Python</vt:lpstr>
      <vt:lpstr>Content</vt:lpstr>
      <vt:lpstr>Variable</vt:lpstr>
      <vt:lpstr>Let's understand the declaration of a few basic variables. </vt:lpstr>
      <vt:lpstr>Output</vt:lpstr>
      <vt:lpstr>Variable declaration </vt:lpstr>
      <vt:lpstr>Output</vt:lpstr>
      <vt:lpstr>Python Data Types</vt:lpstr>
      <vt:lpstr>Cont.</vt:lpstr>
      <vt:lpstr>PowerPoint Presentation</vt:lpstr>
      <vt:lpstr>Getting the Data Type</vt:lpstr>
      <vt:lpstr>In Python, the data type is set when you assign a value to a variable:</vt:lpstr>
      <vt:lpstr>Python Keywords</vt:lpstr>
      <vt:lpstr>Python contains thirty-five keywords in the most recent version, i.e., Python 3.8. </vt:lpstr>
      <vt:lpstr>Quiz</vt:lpstr>
      <vt:lpstr>Answer</vt:lpstr>
      <vt:lpstr>Quiz</vt:lpstr>
      <vt:lpstr>Answer</vt:lpstr>
      <vt:lpstr>Python Operators</vt:lpstr>
      <vt:lpstr>Python divides the operators in the following groups: </vt:lpstr>
      <vt:lpstr>Python Arithmetic Operators</vt:lpstr>
      <vt:lpstr>Python Assignment Operators </vt:lpstr>
      <vt:lpstr>Python Comparison Operators</vt:lpstr>
      <vt:lpstr>Python Logical Operators</vt:lpstr>
      <vt:lpstr>Python Bitwise Operators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Python</dc:title>
  <dc:creator>Shachi Mall</dc:creator>
  <cp:lastModifiedBy>Shachi Mall</cp:lastModifiedBy>
  <cp:revision>1</cp:revision>
  <dcterms:created xsi:type="dcterms:W3CDTF">2022-10-07T04:29:11Z</dcterms:created>
  <dcterms:modified xsi:type="dcterms:W3CDTF">2022-10-07T09:56:57Z</dcterms:modified>
</cp:coreProperties>
</file>