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5d1ad89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85d1ad89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5d1ad89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5d1ad89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5d1ad89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5d1ad89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5d1ad89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5d1ad89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5d1ad89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5d1ad89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5d1ad89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5d1ad89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5d1ad89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5d1ad89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5d1ad890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5d1ad89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5d1ad89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85d1ad89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85d1ad89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85d1ad89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85d1ad89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85d1ad89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0050" y="1753625"/>
            <a:ext cx="50175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Hotel Management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22550" y="3611675"/>
            <a:ext cx="20250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Carson Butler,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Ethan Delany,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Dayna Larm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3425" y="1648050"/>
            <a:ext cx="45870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651000" y="488975"/>
            <a:ext cx="6685500" cy="14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the Project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651000" y="1952675"/>
            <a:ext cx="6685500" cy="25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Deciphering the Relationships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Designing the Database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Filling in the Gaps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Making Adjustments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4294967295" type="subTitle"/>
          </p:nvPr>
        </p:nvSpPr>
        <p:spPr>
          <a:xfrm>
            <a:off x="6730350" y="3562625"/>
            <a:ext cx="20250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Carson Butler,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Ethan Delany, 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Dayna Larm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Database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52575"/>
            <a:ext cx="20364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Hotels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Staff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Reservations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3587750" y="1452650"/>
            <a:ext cx="47487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HOTELS There are multiple hotels. Each hotel has one manager, and every manager must only work for one hotel. Each hotel must have at least one staff member.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SHIFT A Hotel can have multiple shifts. Each individual shift can only be worked by one staff member, but multiple staff members can work a shift at the same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STAFF A staff member must work at least one shift, but can work many.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Database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587750" y="1452575"/>
            <a:ext cx="47487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A room can only be in one hotel, but a hotel can have multiple rooms. A room can be booked by a reservation on many different occasions, or not at all.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RESERVATION A reservation must have at least one room. Each reservation must only be made by one customer.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CUSTOMER A customer must make at least one reservation, but can make many.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PAYMENT A payment must pay for at least one reservation, but can cover many. Additionally, a reservation must be paid for by one payment, but can be paid for by many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452575"/>
            <a:ext cx="20364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Hotels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Staff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Rooms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Reservations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3425" y="1648050"/>
            <a:ext cx="45870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38" y="233350"/>
            <a:ext cx="70580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19054"/>
          <a:stretch/>
        </p:blipFill>
        <p:spPr>
          <a:xfrm>
            <a:off x="2460163" y="440212"/>
            <a:ext cx="5135074" cy="42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3425" y="1648050"/>
            <a:ext cx="45870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800" y="232538"/>
            <a:ext cx="5752700" cy="467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>
            <p:ph type="title"/>
          </p:nvPr>
        </p:nvSpPr>
        <p:spPr>
          <a:xfrm>
            <a:off x="1021675" y="167950"/>
            <a:ext cx="1946100" cy="15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Similar to ERD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Some </a:t>
            </a:r>
            <a:r>
              <a:rPr lang="en" sz="1300" u="sng"/>
              <a:t>differences</a:t>
            </a:r>
            <a:endParaRPr sz="1100" u="sng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-90975" y="1541575"/>
            <a:ext cx="32328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Associative Entity tables explicitly mapped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ROOM_RESERVATION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Composite Attributes explicitly mapped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CUSTOMER.Address(...)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Multivalued attributes to AE and explicitly mapped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HOTEL.{Amenities}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Derived fields not mapped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HOTEL.[NumberOfRooms]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FK’s now map specific field to specific field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FK’s now explicitly indicate parent/child relationship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FK’s no longer indicate cardinality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3425" y="1648050"/>
            <a:ext cx="45870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Constraints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Insert Data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