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8"/>
  </p:notesMasterIdLst>
  <p:handoutMasterIdLst>
    <p:handoutMasterId r:id="rId29"/>
  </p:handoutMasterIdLst>
  <p:sldIdLst>
    <p:sldId id="257" r:id="rId4"/>
    <p:sldId id="259" r:id="rId5"/>
    <p:sldId id="260" r:id="rId6"/>
    <p:sldId id="8959" r:id="rId7"/>
    <p:sldId id="8960" r:id="rId8"/>
    <p:sldId id="8994" r:id="rId9"/>
    <p:sldId id="268" r:id="rId10"/>
    <p:sldId id="9021" r:id="rId11"/>
    <p:sldId id="8995" r:id="rId12"/>
    <p:sldId id="9004" r:id="rId13"/>
    <p:sldId id="9042" r:id="rId14"/>
    <p:sldId id="9005" r:id="rId15"/>
    <p:sldId id="9008" r:id="rId16"/>
    <p:sldId id="9041" r:id="rId17"/>
    <p:sldId id="9043" r:id="rId18"/>
    <p:sldId id="9072" r:id="rId19"/>
    <p:sldId id="9010" r:id="rId20"/>
    <p:sldId id="8996" r:id="rId21"/>
    <p:sldId id="9020" r:id="rId22"/>
    <p:sldId id="8945" r:id="rId23"/>
    <p:sldId id="9002" r:id="rId24"/>
    <p:sldId id="9001" r:id="rId25"/>
    <p:sldId id="9062" r:id="rId26"/>
    <p:sldId id="8998" r:id="rId27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4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hyperlink" Target="https://gitee.com/Starmoon30/RandomShop/wikis/%E7%AC%AC%E4%BA%94%E6%AC%A1%E9%98%B6%E6%AE%B5%E6%80%A7%E8%AF%84%E5%AE%A1/%E7%AE%A1%E7%80%9A%E5%8D%9A%20%E4%B8%AA%E4%BA%BA%E6%88%90%E6%9E%9C%E7%89%A9/%E6%8E%A5%E5%8F%A3%E5%8F%98%E6%9B%B4" TargetMode="External"/><Relationship Id="rId1" Type="http://schemas.openxmlformats.org/officeDocument/2006/relationships/hyperlink" Target="https://gitee.com/Starmoon30/RandomShop/tree/develop/demo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hyperlink" Target="https://gitee.com/Starmoon30/RandomShop/wikis/%E7%AC%AC%E4%BA%94%E6%AC%A1%E9%98%B6%E6%AE%B5%E6%80%A7%E8%AF%84%E5%AE%A1/%E6%B1%AA%E6%98%8A%20%E4%B8%AA%E4%BA%BA%E6%88%90%E6%9E%9C%E7%89%A9/2212190225" TargetMode="External"/><Relationship Id="rId2" Type="http://schemas.openxmlformats.org/officeDocument/2006/relationships/hyperlink" Target="https://a4m2uy.axshare.com" TargetMode="External"/><Relationship Id="rId1" Type="http://schemas.openxmlformats.org/officeDocument/2006/relationships/hyperlink" Target="https://gitee.com/Starmoon30/RandomShop/tree/develop/Rshop-admin-vue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Starmoon30/RandomShop/wikis/%E7%AC%AC%E4%BA%94%E6%AC%A1%E9%98%B6%E6%AE%B5%E6%80%A7%E8%AF%84%E5%AE%A1/%E7%BF%81%E9%80%B8%E8%BD%A9%E4%B8%AA%E4%BA%BA%E6%88%90%E6%9E%9C%E7%89%A9/Git%E4%BB%93%E5%BA%93%E7%AE%A1%E7%90%86%E6%8A%A5%E5%91%8A" TargetMode="External"/><Relationship Id="rId2" Type="http://schemas.openxmlformats.org/officeDocument/2006/relationships/hyperlink" Target="https://gitee.com/Starmoon30/RandomShop/wikis/%E7%AC%AC%E4%BA%94%E6%AC%A1%E9%98%B6%E6%AE%B5%E6%80%A7%E8%AF%84%E5%AE%A1/%E7%BF%81%E9%80%B8%E8%BD%A9%E4%B8%AA%E4%BA%BA%E6%88%90%E6%9E%9C%E7%89%A9/%E6%95%B0%E6%8D%AE%E5%BA%93%E8%AE%BE%E8%AE%A1%E6%96%87%E6%A1%A3" TargetMode="Externa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hyperlink" Target="https://gitee.com/Starmoon30/RandomShop/tree/develop/%E6%B5%8B%E8%AF%95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hyperlink" Target="https://gitee.com/Starmoon30/RandomShop/wikis/%E7%AC%AC%E4%BA%94%E6%AC%A1%E9%98%B6%E6%AE%B5%E6%80%A7%E8%AF%84%E5%AE%A1/%E9%82%93%E5%98%89%E6%96%87%20%E4%B8%AA%E4%BA%BA%E6%88%90%E6%9E%9C%E7%89%A9/%E5%B7%A5%E4%BD%9C%E8%AE%B0%E5%BD%95" TargetMode="External"/><Relationship Id="rId1" Type="http://schemas.openxmlformats.org/officeDocument/2006/relationships/hyperlink" Target="https://gitee.com/Starmoon30/RandomShop/wikis/%E9%9C%80%E6%B1%82%E6%96%87%E6%A1%A3%20-%20A%E5%8D%87%E7%BA%A7%E9%9C%80%E6%B1%82%E5%8C%85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303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商品浏览界面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152525"/>
            <a:ext cx="10253345" cy="503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8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搜索商品界面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248410"/>
            <a:ext cx="9225915" cy="452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订单管理界面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290955"/>
            <a:ext cx="942530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接受订单界面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377315"/>
            <a:ext cx="9611360" cy="471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571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已完成订单界面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343660"/>
            <a:ext cx="9662795" cy="474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835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库存更改历史界面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64590"/>
            <a:ext cx="10173970" cy="499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694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商品详细及多图片界面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10" y="1164590"/>
            <a:ext cx="9791065" cy="480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/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 algn="l">
              <a:buClrTx/>
              <a:buSzTx/>
              <a:buFontTx/>
            </a:pPr>
            <a:r>
              <a:rPr lang="zh-CN" sz="2400">
                <a:sym typeface="+mn-ea"/>
              </a:rPr>
              <a:t>接口文档</a:t>
            </a:r>
            <a:endParaRPr lang="zh-CN" sz="2400">
              <a:sym typeface="+mn-ea"/>
            </a:endParaRPr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hlinkClick r:id="rId2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3295" y="2668475"/>
            <a:ext cx="3095625" cy="3082290"/>
            <a:chOff x="8225" y="3858"/>
            <a:chExt cx="4875" cy="4854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接点 8"/>
            <p:cNvSpPr/>
            <p:nvPr>
              <p:custDataLst>
                <p:tags r:id="rId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9036" y="7890"/>
              <a:ext cx="406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个人成果汇报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4783295" y="2659585"/>
            <a:ext cx="3738880" cy="2105025"/>
            <a:chOff x="8225" y="1983"/>
            <a:chExt cx="5888" cy="3315"/>
          </a:xfrm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9665" y="1983"/>
              <a:ext cx="444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项目迭代期以及目标定义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4241229" y="4067380"/>
            <a:ext cx="4127500" cy="1878965"/>
            <a:chOff x="8225" y="2339"/>
            <a:chExt cx="6500" cy="2959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10661" y="2339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r>
              <a:rPr lang="zh-CN" altLang="en-US" sz="2400">
                <a:sym typeface="+mn-ea"/>
              </a:rPr>
              <a:t>前端演示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ym typeface="+mn-ea"/>
              <a:hlinkClick r:id="rId2" action="ppaction://hlinkfile"/>
            </a:endParaRPr>
          </a:p>
          <a:p>
            <a:r>
              <a:rPr lang="zh-CN" altLang="en-US" sz="2400">
                <a:sym typeface="+mn-ea"/>
              </a:rPr>
              <a:t>个人日志</a:t>
            </a:r>
            <a:endParaRPr lang="zh-CN" altLang="en-US" sz="2400">
              <a:sym typeface="+mn-ea"/>
            </a:endParaRPr>
          </a:p>
          <a:p>
            <a:r>
              <a:rPr lang="zh-CN" altLang="en-US" dirty="0">
                <a:sym typeface="+mn-ea"/>
                <a:hlinkClick r:id="rId3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4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580009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项目管理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hlinkClick r:id="rId2" action="ppaction://hlinkfile"/>
              </a:rPr>
              <a:t>链接</a:t>
            </a:r>
            <a:endParaRPr lang="zh-CN" altLang="en-US" sz="24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项目管理报告</a:t>
            </a:r>
            <a:endParaRPr lang="zh-CN" altLang="en-US" sz="2400" dirty="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3" action="ppaction://hlinkfile"/>
              </a:rPr>
              <a:t>链接</a:t>
            </a:r>
            <a:endParaRPr lang="zh-CN" altLang="en-US" sz="1800" dirty="0">
              <a:sym typeface="+mn-ea"/>
              <a:hlinkClick r:id="rId3" action="ppaction://hlinkfile"/>
            </a:endParaRPr>
          </a:p>
          <a:p>
            <a:pPr algn="l">
              <a:buClrTx/>
              <a:buSzTx/>
              <a:buFontTx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3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370" y="1195070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测试相关文件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57327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部分前端</a:t>
            </a:r>
            <a:endParaRPr lang="zh-CN" altLang="en-US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6855" y="1290955"/>
            <a:ext cx="92748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>
                <a:sym typeface="+mn-ea"/>
              </a:rPr>
              <a:t>工作记录</a:t>
            </a:r>
            <a:endParaRPr lang="zh-CN" altLang="en-US" sz="240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2" action="ppaction://hlinkfile"/>
              </a:rPr>
              <a:t>链接</a:t>
            </a:r>
            <a:endParaRPr lang="zh-CN" altLang="en-US" sz="2400">
              <a:sym typeface="+mn-ea"/>
            </a:endParaRPr>
          </a:p>
          <a:p>
            <a:pPr indent="457200"/>
            <a:endParaRPr lang="en-US" altLang="zh-CN" dirty="0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项目迭代概览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2288540"/>
            <a:ext cx="7345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迭代划分：本项目共分为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个迭代周期，具体如下：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迭代1:  2024年9月19日-2024年10月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迭代2:  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日-2024年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6089" y="1393825"/>
            <a:ext cx="36798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55.4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前端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60%</a:t>
                      </a:r>
                      <a:r>
                        <a:rPr lang="zh-CN" altLang="en-US" sz="2000"/>
                        <a:t>（</a:t>
                      </a:r>
                      <a:r>
                        <a:rPr lang="en-US" altLang="zh-CN" sz="2000"/>
                        <a:t>15</a:t>
                      </a:r>
                      <a:r>
                        <a:rPr lang="en-US" altLang="zh-CN" sz="2000"/>
                        <a:t>/25</a:t>
                      </a:r>
                      <a:r>
                        <a:rPr lang="zh-CN" altLang="en-US" sz="2000"/>
                        <a:t>）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后端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100%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20</a:t>
                      </a:r>
                      <a:r>
                        <a:rPr lang="en-US" altLang="zh-CN" sz="2000">
                          <a:sym typeface="+mn-ea"/>
                        </a:rPr>
                        <a:t>/20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测试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21%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4</a:t>
                      </a:r>
                      <a:r>
                        <a:rPr lang="en-US" altLang="zh-CN" sz="2000">
                          <a:sym typeface="+mn-ea"/>
                        </a:rPr>
                        <a:t>/19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项目迭代期以及目标定义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完成需求文档、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en-US" sz="1400"/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zh-CN" altLang="en-US" sz="1400"/>
              <a:t>完成时间：</a:t>
            </a:r>
            <a:r>
              <a:rPr lang="en-US" altLang="zh-CN" sz="1400"/>
              <a:t>10</a:t>
            </a:r>
            <a:r>
              <a:rPr lang="zh-CN" altLang="en-US" sz="1400"/>
              <a:t>月</a:t>
            </a:r>
            <a:r>
              <a:rPr lang="en-US" altLang="zh-CN" sz="1400"/>
              <a:t>28</a:t>
            </a:r>
            <a:r>
              <a:rPr lang="zh-CN" altLang="en-US" sz="1400"/>
              <a:t>日</a:t>
            </a:r>
            <a:endParaRPr lang="zh-CN" altLang="en-US" sz="1400"/>
          </a:p>
          <a:p>
            <a:pPr lvl="1" indent="457200"/>
            <a:r>
              <a:rPr lang="zh-CN" altLang="en-US" sz="1400"/>
              <a:t>成果物：需求文档</a:t>
            </a:r>
            <a:endParaRPr lang="zh-CN" altLang="en-US" sz="1400"/>
          </a:p>
          <a:p>
            <a:pPr lvl="1" indent="457200"/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数据库设计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29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测试用例设计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31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完成后端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      	</a:t>
            </a:r>
            <a:r>
              <a:rPr lang="zh-CN" altLang="en-US" sz="1400">
                <a:sym typeface="+mn-ea"/>
              </a:rPr>
              <a:t>完成人：管瀚博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预计完成时间：11月18日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完成前端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	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12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12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br>
              <a:rPr lang="zh-CN" altLang="en-US" sz="1400">
                <a:sym typeface="+mn-ea"/>
              </a:rPr>
            </a:br>
            <a:r>
              <a:rPr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完成所有功能测试，测试文档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以及部署文档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的编写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457200" fontAlgn="auto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预计完成时间：</a:t>
            </a:r>
            <a:r>
              <a:rPr lang="en-US" altLang="zh-CN" sz="1400">
                <a:solidFill>
                  <a:schemeClr val="tx1"/>
                </a:solidFill>
              </a:rPr>
              <a:t>12</a:t>
            </a:r>
            <a:r>
              <a:rPr lang="zh-CN" altLang="en-US" sz="1400">
                <a:solidFill>
                  <a:schemeClr val="tx1"/>
                </a:solidFill>
              </a:rPr>
              <a:t>月</a:t>
            </a:r>
            <a:r>
              <a:rPr lang="en-US" altLang="zh-CN" sz="1400">
                <a:solidFill>
                  <a:schemeClr val="tx1"/>
                </a:solidFill>
              </a:rPr>
              <a:t>12</a:t>
            </a:r>
            <a:r>
              <a:rPr lang="zh-CN" altLang="en-US" sz="1400">
                <a:solidFill>
                  <a:schemeClr val="tx1"/>
                </a:solidFill>
              </a:rPr>
              <a:t>日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成果物：</a:t>
            </a:r>
            <a:r>
              <a:rPr lang="zh-CN" altLang="en-US" sz="1400">
                <a:sym typeface="+mn-ea"/>
              </a:rPr>
              <a:t>测试用例自动化执行程序及运行手册、测试用例自动化执行的屏幕录制视频，部署文档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9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4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4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宽屏</PresentationFormat>
  <Paragraphs>189</Paragraphs>
  <Slides>24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132</cp:revision>
  <dcterms:created xsi:type="dcterms:W3CDTF">2021-09-01T09:00:00Z</dcterms:created>
  <dcterms:modified xsi:type="dcterms:W3CDTF">2024-12-04T15:24:37Z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2052-12.1.0.18912</vt:lpwstr>
  </property>
</Properties>
</file>