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3355920"/>
            <a:ext cx="8076960" cy="7755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tIns="0" rIns="45720" bIns="0"/>
          <a:lstStyle/>
          <a:p>
            <a:pPr>
              <a:lnSpc>
                <a:spcPct val="100000"/>
              </a:lnSpc>
            </a:pPr>
            <a:r>
              <a:rPr lang="ru-RU" sz="4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4E61DAC-82F8-4A63-95F9-4101E760554E}" type="slidenum">
              <a:rPr lang="ru-RU" sz="1400" b="0" u="sng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714240" y="2571840"/>
            <a:ext cx="7772040" cy="16488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9600" b="1" strike="noStrike" spc="-1" smtClean="0">
                <a:solidFill>
                  <a:srgbClr val="4739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Фон</a:t>
            </a:r>
            <a:endParaRPr lang="ru-RU" sz="4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7400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611280" y="2060640"/>
            <a:ext cx="7561080" cy="4392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596520" y="1124640"/>
            <a:ext cx="8495640" cy="4932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ru-RU" sz="2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Заголовок второго уровня</a:t>
            </a:r>
            <a:r>
              <a:rPr lang="ru-RU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цвет #4B0082, цвет фона #CC99FF, выравнивание текста по центру, цвет </a:t>
            </a: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purple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, шрифт </a:t>
            </a: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Tahoma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. Размер шрифта 18pt, расстояние между буквами 8px, расстояние между словами 15px. Рамка толщиной 2px цвета #8244FF; нижняя часть – пунктирная, верхняя – точечная.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611280" y="2060640"/>
            <a:ext cx="7561080" cy="4392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"/>
          <p:cNvSpPr/>
          <p:nvPr/>
        </p:nvSpPr>
        <p:spPr>
          <a:xfrm>
            <a:off x="596520" y="692640"/>
            <a:ext cx="8495640" cy="5364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971640" y="1150200"/>
            <a:ext cx="7560360" cy="42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ru-RU" sz="2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Список</a:t>
            </a:r>
            <a:r>
              <a:rPr lang="ru-RU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ширина 55%, цвет </a:t>
            </a: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Plum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, маркер квадратный.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Таблица 1</a:t>
            </a:r>
            <a:r>
              <a:rPr lang="ru-RU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для всей таблицы рамка сплошная 3px цвета </a:t>
            </a: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navy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; поля 20px, зазоры между ячейками 10px. В ячейке выравнивание по центру, поля 4px, рамка сплошная 2px цвета #8899CD.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31640" y="620640"/>
            <a:ext cx="8280720" cy="1114200"/>
          </a:xfrm>
          <a:prstGeom prst="rect">
            <a:avLst/>
          </a:prstGeom>
          <a:noFill/>
          <a:ln>
            <a:noFill/>
          </a:ln>
        </p:spPr>
        <p:txBody>
          <a:bodyPr tIns="0" rIns="45720" bIns="0"/>
          <a:lstStyle/>
          <a:p>
            <a:pPr algn="ctr">
              <a:lnSpc>
                <a:spcPct val="100000"/>
              </a:lnSpc>
            </a:pPr>
            <a:r>
              <a:rPr lang="ru-RU" sz="4000" b="1" strike="noStrike" spc="-1">
                <a:solidFill>
                  <a:srgbClr val="4739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СТИЛИ</a:t>
            </a:r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755640" y="1484640"/>
            <a:ext cx="7990560" cy="4464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ru-RU" sz="24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Body</a:t>
            </a:r>
            <a:r>
              <a:rPr lang="ru-RU" sz="2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</a:t>
            </a:r>
            <a:r>
              <a:rPr lang="ru-RU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цвет фона #000080; </a:t>
            </a:r>
            <a:r>
              <a:rPr lang="ru-R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фоновое изображение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MIREA_Gerb_Colour.png</a:t>
            </a:r>
            <a:r>
              <a:rPr lang="ru-RU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выровнять вдоль левой и правой границ страницы.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H1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цвет: #FFFF00; жирное начертание, р-р 2em, шрифт </a:t>
            </a: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Georgia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, </a:t>
            </a: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serif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;  тень: .1em .1em .2em </a:t>
            </a: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gray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H2: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цвет: #EEE8AA; регистр - </a:t>
            </a:r>
            <a:r>
              <a:rPr lang="ru-RU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uppelcase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, р-р 1em; расстояние между буквами – 0.5em.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31640" y="438840"/>
            <a:ext cx="8280720" cy="1295640"/>
          </a:xfrm>
          <a:prstGeom prst="rect">
            <a:avLst/>
          </a:prstGeom>
          <a:noFill/>
          <a:ln>
            <a:noFill/>
          </a:ln>
        </p:spPr>
        <p:txBody>
          <a:bodyPr tIns="0" rIns="45720" bIns="0"/>
          <a:lstStyle/>
          <a:p>
            <a:pPr algn="ctr">
              <a:lnSpc>
                <a:spcPct val="100000"/>
              </a:lnSpc>
            </a:pPr>
            <a:r>
              <a:rPr lang="ru-RU" sz="4000" b="1" strike="noStrike" spc="-1">
                <a:solidFill>
                  <a:srgbClr val="4739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СТИЛИ</a:t>
            </a:r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76720" y="1115640"/>
            <a:ext cx="7990560" cy="4824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Для </a:t>
            </a:r>
            <a:r>
              <a:rPr lang="ru-RU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двух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ru-RU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заголовков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сделать блок с характеристиками: </a:t>
            </a:r>
            <a:r>
              <a:rPr lang="ru-RU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background-color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</a:t>
            </a:r>
            <a:r>
              <a:rPr lang="ru-RU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rgba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(255,255,255,.3); </a:t>
            </a:r>
            <a:r>
              <a:rPr lang="ru-RU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text-align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</a:t>
            </a:r>
            <a:r>
              <a:rPr lang="ru-RU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center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; </a:t>
            </a:r>
            <a:r>
              <a:rPr lang="ru-RU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margin-left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100px; </a:t>
            </a:r>
            <a:r>
              <a:rPr lang="ru-RU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margin-right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100px; padding:20px; border:2px </a:t>
            </a:r>
            <a:r>
              <a:rPr lang="ru-RU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solid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#DDD;.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Для </a:t>
            </a:r>
            <a:r>
              <a:rPr lang="ru-RU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блока со списком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</a:t>
            </a:r>
            <a:r>
              <a:rPr lang="ru-RU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margin-left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100px; </a:t>
            </a:r>
            <a:r>
              <a:rPr lang="ru-RU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margin-right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100px; padding:20px; 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UL#menu</a:t>
            </a:r>
            <a:r>
              <a:rPr lang="ru-RU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убрать все </a:t>
            </a:r>
            <a:r>
              <a:rPr lang="ru-RU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отступы; сделать его 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flex</a:t>
            </a:r>
            <a:r>
              <a:rPr lang="ru-RU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-контейнером, по вертикали прижать к верхней границе, по горизонтали сделать одинаковые расстояния между элементами.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UL#menu</a:t>
            </a:r>
            <a:r>
              <a:rPr lang="ru-RU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&gt; LI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ширина 200px; убрать маркеры списка и выровнять текст по центру; цвет фона : #4169E1; цвет текста #FFFF00; поля вокруг текста : 5px; шрифт </a:t>
            </a:r>
            <a:r>
              <a:rPr lang="ru-RU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Verdana</a:t>
            </a:r>
            <a:r>
              <a:rPr lang="ru-RU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размера 90%; жирное начертание, расположить элементы по горизонтали </a:t>
            </a:r>
            <a:r>
              <a:rPr lang="ru-RU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display</a:t>
            </a:r>
            <a:r>
              <a:rPr lang="ru-RU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inline-block</a:t>
            </a:r>
            <a:r>
              <a:rPr lang="ru-RU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;).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31640" y="438840"/>
            <a:ext cx="8280720" cy="1295640"/>
          </a:xfrm>
          <a:prstGeom prst="rect">
            <a:avLst/>
          </a:prstGeom>
          <a:noFill/>
          <a:ln>
            <a:noFill/>
          </a:ln>
        </p:spPr>
        <p:txBody>
          <a:bodyPr tIns="0" rIns="45720" bIns="0"/>
          <a:lstStyle/>
          <a:p>
            <a:pPr algn="ctr">
              <a:lnSpc>
                <a:spcPct val="100000"/>
              </a:lnSpc>
            </a:pPr>
            <a:r>
              <a:rPr lang="ru-RU" sz="4000" b="1" strike="noStrike" spc="-1">
                <a:solidFill>
                  <a:srgbClr val="4739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СТИЛИ</a:t>
            </a:r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29640" y="1484640"/>
            <a:ext cx="7884720" cy="4320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ru-RU" sz="20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 &gt; details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отображение в виде блока (display: block;), нормальное начертание текста, размер шрифта 100%; цвет фона: #FFF8DC; цвет текста: #4B0082; рамка 1px solid #666; убрать границу рамки снизу; поля вокруг текста 5px.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Вложенный список </a:t>
            </a:r>
            <a:r>
              <a:rPr lang="ru-RU" sz="20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 &gt;UL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убрать маркеры списка и отступы вокруг элементов списка; отступ сверху – 5px; текст выровнен по левому краю; граница внизу: 1px solid #666.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31640" y="438840"/>
            <a:ext cx="8280720" cy="1295640"/>
          </a:xfrm>
          <a:prstGeom prst="rect">
            <a:avLst/>
          </a:prstGeom>
          <a:noFill/>
          <a:ln>
            <a:noFill/>
          </a:ln>
        </p:spPr>
        <p:txBody>
          <a:bodyPr tIns="0" rIns="45720" bIns="0"/>
          <a:lstStyle/>
          <a:p>
            <a:pPr algn="ctr">
              <a:lnSpc>
                <a:spcPct val="100000"/>
              </a:lnSpc>
            </a:pPr>
            <a:r>
              <a:rPr lang="ru-RU" sz="4000" b="1" strike="noStrike" spc="-1">
                <a:solidFill>
                  <a:srgbClr val="4739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СТИЛИ</a:t>
            </a:r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862920" y="1484640"/>
            <a:ext cx="7884720" cy="5112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ru-RU" sz="20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Текст в </a:t>
            </a:r>
            <a:r>
              <a:rPr lang="ru-RU" sz="20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details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отображение в виде блока, нормальное начертание текста; шрифт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Tahoma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,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sans-serif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; размер шрифта 90%; цвет фона: #EEE8AA; цвет текста: #2F4F4F; рамка 1px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dashed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#999; поля вокруг текста 5px.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Как сделать разворачивающийся список: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&gt;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&lt;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details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&gt;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&lt;</a:t>
            </a:r>
            <a:r>
              <a:rPr lang="ru-RU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summary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&gt;</a:t>
            </a: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Текст 1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summary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&gt;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&lt;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p&gt;Текст 2&lt;/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p&gt;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&lt;/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details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&gt;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&lt;/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&gt;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31640" y="438840"/>
            <a:ext cx="8280720" cy="685440"/>
          </a:xfrm>
          <a:prstGeom prst="rect">
            <a:avLst/>
          </a:prstGeom>
          <a:noFill/>
          <a:ln>
            <a:noFill/>
          </a:ln>
        </p:spPr>
        <p:txBody>
          <a:bodyPr tIns="0" rIns="45720" bIns="0"/>
          <a:lstStyle/>
          <a:p>
            <a:pPr algn="ctr">
              <a:lnSpc>
                <a:spcPct val="100000"/>
              </a:lnSpc>
            </a:pPr>
            <a:r>
              <a:rPr lang="ru-RU" sz="4000" b="1" strike="noStrike" spc="-1">
                <a:solidFill>
                  <a:srgbClr val="4739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Текст:</a:t>
            </a:r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62920" y="1484640"/>
            <a:ext cx="7884720" cy="4320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/>
              <a:t>Общеобразовательные </a:t>
            </a:r>
            <a:r>
              <a:rPr lang="ru-RU" dirty="0"/>
              <a:t>кафедры</a:t>
            </a:r>
          </a:p>
          <a:p>
            <a:endParaRPr lang="en-US" dirty="0" smtClean="0"/>
          </a:p>
          <a:p>
            <a:r>
              <a:rPr lang="ru-RU" dirty="0" smtClean="0"/>
              <a:t>Кафедра физики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лабораториях кафедры физики студенты получают подготовку в практическом применении физических законов в рамках общефизического практикума по разделам физики: механика и молекулярная физика, электричество и магнетизм, оптика</a:t>
            </a:r>
            <a:r>
              <a:rPr lang="ru-RU" dirty="0" smtClean="0"/>
              <a:t>.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31640" y="438840"/>
            <a:ext cx="8280720" cy="685440"/>
          </a:xfrm>
          <a:prstGeom prst="rect">
            <a:avLst/>
          </a:prstGeom>
          <a:noFill/>
          <a:ln>
            <a:noFill/>
          </a:ln>
        </p:spPr>
        <p:txBody>
          <a:bodyPr tIns="0" rIns="45720" bIns="0"/>
          <a:lstStyle/>
          <a:p>
            <a:pPr algn="ctr">
              <a:lnSpc>
                <a:spcPct val="100000"/>
              </a:lnSpc>
            </a:pPr>
            <a:r>
              <a:rPr lang="ru-RU" sz="4000" b="1" strike="noStrike" spc="-1">
                <a:solidFill>
                  <a:srgbClr val="4739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Текст:</a:t>
            </a:r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755640" y="1196640"/>
            <a:ext cx="7884720" cy="5400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/>
              <a:t>Выпускающие </a:t>
            </a:r>
            <a:r>
              <a:rPr lang="ru-RU" dirty="0"/>
              <a:t>кафедры</a:t>
            </a:r>
          </a:p>
          <a:p>
            <a:r>
              <a:rPr lang="ru-RU" dirty="0" smtClean="0"/>
              <a:t>Кафедра </a:t>
            </a:r>
            <a:r>
              <a:rPr lang="ru-RU" dirty="0"/>
              <a:t>индустриального </a:t>
            </a:r>
            <a:r>
              <a:rPr lang="ru-RU" dirty="0" smtClean="0"/>
              <a:t>программирования</a:t>
            </a:r>
            <a:endParaRPr lang="en-US" dirty="0"/>
          </a:p>
          <a:p>
            <a:r>
              <a:rPr lang="ru-RU" dirty="0" smtClean="0"/>
              <a:t>Кафедра </a:t>
            </a:r>
            <a:r>
              <a:rPr lang="ru-RU" dirty="0"/>
              <a:t>компьютерного </a:t>
            </a:r>
            <a:r>
              <a:rPr lang="ru-RU" dirty="0" smtClean="0"/>
              <a:t>дизайна</a:t>
            </a:r>
            <a:endParaRPr lang="en-US" dirty="0"/>
          </a:p>
          <a:p>
            <a:r>
              <a:rPr lang="ru-RU" dirty="0" smtClean="0"/>
              <a:t>Кафедра материаловедения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Базовые </a:t>
            </a:r>
            <a:r>
              <a:rPr lang="ru-RU" dirty="0"/>
              <a:t>кафедры</a:t>
            </a:r>
          </a:p>
          <a:p>
            <a:r>
              <a:rPr lang="ru-RU" dirty="0" smtClean="0"/>
              <a:t>Базовая </a:t>
            </a:r>
            <a:r>
              <a:rPr lang="ru-RU" dirty="0"/>
              <a:t>кафедра № 130 - твердотельной </a:t>
            </a:r>
            <a:r>
              <a:rPr lang="ru-RU" dirty="0" smtClean="0"/>
              <a:t>электроники</a:t>
            </a:r>
            <a:endParaRPr lang="en-US" dirty="0"/>
          </a:p>
          <a:p>
            <a:r>
              <a:rPr lang="ru-RU" dirty="0" smtClean="0"/>
              <a:t>Базовая </a:t>
            </a:r>
            <a:r>
              <a:rPr lang="ru-RU" dirty="0"/>
              <a:t>кафедра № 132 - лазерной </a:t>
            </a:r>
            <a:r>
              <a:rPr lang="ru-RU" dirty="0" smtClean="0"/>
              <a:t>техники</a:t>
            </a:r>
            <a:endParaRPr lang="en-US" dirty="0"/>
          </a:p>
          <a:p>
            <a:r>
              <a:rPr lang="ru-RU" dirty="0" smtClean="0"/>
              <a:t>Базовая </a:t>
            </a:r>
            <a:r>
              <a:rPr lang="ru-RU" dirty="0"/>
              <a:t>кафедра № 134 - инфракрасной техники и электронной </a:t>
            </a:r>
            <a:r>
              <a:rPr lang="ru-RU" dirty="0" smtClean="0"/>
              <a:t>оптики</a:t>
            </a:r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714240" y="2571840"/>
            <a:ext cx="7772040" cy="16488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9600" b="1" strike="noStrike" spc="-1">
                <a:solidFill>
                  <a:srgbClr val="4739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 1</a:t>
            </a:r>
            <a:endParaRPr lang="ru-RU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611280" y="2060640"/>
            <a:ext cx="7561080" cy="4392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611280" y="620640"/>
            <a:ext cx="8223480" cy="4932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ru-RU" sz="24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Тело документа</a:t>
            </a:r>
            <a:r>
              <a:rPr lang="ru-RU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</a:t>
            </a: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рамка толщиной 20px сплошная цвет Maroon; поля 20px.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4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Заголовок первого уровня</a:t>
            </a:r>
            <a:r>
              <a:rPr lang="ru-RU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</a:t>
            </a: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цвет purple, цвет фона #CCAAFF, выравнивание по центру, рамка пунктирная толщиной 2px цвета #DD22FF, шрифт Verdana. Размер шрифта 20pt, расстояние между буквами 10px, расстояние между словами 20px. Тень: смещение по горизонтали .1em, смещение по вертикали .1em, радиус размытия .2em, цвет lightslategray.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6907</TotalTime>
  <Words>599</Words>
  <Application>Microsoft Office PowerPoint</Application>
  <PresentationFormat>Экран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К-731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Теги форматирования текста</dc:title>
  <dc:subject/>
  <dc:creator>devyanina</dc:creator>
  <dc:description/>
  <cp:lastModifiedBy>Sergey</cp:lastModifiedBy>
  <cp:revision>329</cp:revision>
  <dcterms:created xsi:type="dcterms:W3CDTF">2006-03-10T07:23:15Z</dcterms:created>
  <dcterms:modified xsi:type="dcterms:W3CDTF">2023-09-21T20:10:37Z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К-731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29</vt:i4>
  </property>
</Properties>
</file>