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5119350" cy="21383625"/>
  <p:notesSz cx="7104063" cy="10234613"/>
  <p:defaultTextStyle>
    <a:defPPr>
      <a:defRPr lang="ru-RU"/>
    </a:defPPr>
    <a:lvl1pPr marL="0" algn="l" defTabSz="1310884" rtl="0" eaLnBrk="1" latinLnBrk="0" hangingPunct="1">
      <a:defRPr sz="2580" kern="1200">
        <a:solidFill>
          <a:schemeClr val="tx1"/>
        </a:solidFill>
        <a:latin typeface="+mn-lt"/>
        <a:ea typeface="+mn-ea"/>
        <a:cs typeface="+mn-cs"/>
      </a:defRPr>
    </a:lvl1pPr>
    <a:lvl2pPr marL="655442" algn="l" defTabSz="1310884" rtl="0" eaLnBrk="1" latinLnBrk="0" hangingPunct="1">
      <a:defRPr sz="2580" kern="1200">
        <a:solidFill>
          <a:schemeClr val="tx1"/>
        </a:solidFill>
        <a:latin typeface="+mn-lt"/>
        <a:ea typeface="+mn-ea"/>
        <a:cs typeface="+mn-cs"/>
      </a:defRPr>
    </a:lvl2pPr>
    <a:lvl3pPr marL="1310884" algn="l" defTabSz="1310884" rtl="0" eaLnBrk="1" latinLnBrk="0" hangingPunct="1">
      <a:defRPr sz="2580" kern="1200">
        <a:solidFill>
          <a:schemeClr val="tx1"/>
        </a:solidFill>
        <a:latin typeface="+mn-lt"/>
        <a:ea typeface="+mn-ea"/>
        <a:cs typeface="+mn-cs"/>
      </a:defRPr>
    </a:lvl3pPr>
    <a:lvl4pPr marL="1966326" algn="l" defTabSz="1310884" rtl="0" eaLnBrk="1" latinLnBrk="0" hangingPunct="1">
      <a:defRPr sz="2580" kern="1200">
        <a:solidFill>
          <a:schemeClr val="tx1"/>
        </a:solidFill>
        <a:latin typeface="+mn-lt"/>
        <a:ea typeface="+mn-ea"/>
        <a:cs typeface="+mn-cs"/>
      </a:defRPr>
    </a:lvl4pPr>
    <a:lvl5pPr marL="2621768" algn="l" defTabSz="1310884" rtl="0" eaLnBrk="1" latinLnBrk="0" hangingPunct="1">
      <a:defRPr sz="2580" kern="1200">
        <a:solidFill>
          <a:schemeClr val="tx1"/>
        </a:solidFill>
        <a:latin typeface="+mn-lt"/>
        <a:ea typeface="+mn-ea"/>
        <a:cs typeface="+mn-cs"/>
      </a:defRPr>
    </a:lvl5pPr>
    <a:lvl6pPr marL="3277210" algn="l" defTabSz="1310884" rtl="0" eaLnBrk="1" latinLnBrk="0" hangingPunct="1">
      <a:defRPr sz="2580" kern="1200">
        <a:solidFill>
          <a:schemeClr val="tx1"/>
        </a:solidFill>
        <a:latin typeface="+mn-lt"/>
        <a:ea typeface="+mn-ea"/>
        <a:cs typeface="+mn-cs"/>
      </a:defRPr>
    </a:lvl6pPr>
    <a:lvl7pPr marL="3932652" algn="l" defTabSz="1310884" rtl="0" eaLnBrk="1" latinLnBrk="0" hangingPunct="1">
      <a:defRPr sz="2580" kern="1200">
        <a:solidFill>
          <a:schemeClr val="tx1"/>
        </a:solidFill>
        <a:latin typeface="+mn-lt"/>
        <a:ea typeface="+mn-ea"/>
        <a:cs typeface="+mn-cs"/>
      </a:defRPr>
    </a:lvl7pPr>
    <a:lvl8pPr marL="4588093" algn="l" defTabSz="1310884" rtl="0" eaLnBrk="1" latinLnBrk="0" hangingPunct="1">
      <a:defRPr sz="2580" kern="1200">
        <a:solidFill>
          <a:schemeClr val="tx1"/>
        </a:solidFill>
        <a:latin typeface="+mn-lt"/>
        <a:ea typeface="+mn-ea"/>
        <a:cs typeface="+mn-cs"/>
      </a:defRPr>
    </a:lvl8pPr>
    <a:lvl9pPr marL="5243535" algn="l" defTabSz="1310884" rtl="0" eaLnBrk="1" latinLnBrk="0" hangingPunct="1">
      <a:defRPr sz="25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B4"/>
    <a:srgbClr val="D3E4F6"/>
    <a:srgbClr val="DC8A53"/>
    <a:srgbClr val="A3CCEE"/>
    <a:srgbClr val="99E6FF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6" autoAdjust="0"/>
    <p:restoredTop sz="95033" autoAdjust="0"/>
  </p:normalViewPr>
  <p:slideViewPr>
    <p:cSldViewPr snapToGrid="0">
      <p:cViewPr>
        <p:scale>
          <a:sx n="66" d="100"/>
          <a:sy n="66" d="100"/>
        </p:scale>
        <p:origin x="1104" y="-182"/>
      </p:cViewPr>
      <p:guideLst>
        <p:guide orient="horz" pos="6735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5ADC1-45F6-4B6D-8B80-85999AB62CA9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332038" y="1279525"/>
            <a:ext cx="2441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D8A7A-45A3-4F5F-A823-1D22A6220E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160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0884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1pPr>
    <a:lvl2pPr marL="655442" algn="l" defTabSz="1310884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2pPr>
    <a:lvl3pPr marL="1310884" algn="l" defTabSz="1310884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3pPr>
    <a:lvl4pPr marL="1966326" algn="l" defTabSz="1310884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4pPr>
    <a:lvl5pPr marL="2621768" algn="l" defTabSz="1310884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5pPr>
    <a:lvl6pPr marL="3277210" algn="l" defTabSz="1310884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6pPr>
    <a:lvl7pPr marL="3932652" algn="l" defTabSz="1310884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7pPr>
    <a:lvl8pPr marL="4588093" algn="l" defTabSz="1310884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8pPr>
    <a:lvl9pPr marL="5243535" algn="l" defTabSz="1310884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D8A7A-45A3-4F5F-A823-1D22A6220E4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8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C256C-B99D-98A5-78A7-FD8627E28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920" y="3499590"/>
            <a:ext cx="11339513" cy="7444669"/>
          </a:xfrm>
        </p:spPr>
        <p:txBody>
          <a:bodyPr anchor="b"/>
          <a:lstStyle>
            <a:lvl1pPr algn="ctr">
              <a:defRPr sz="744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1BEE96-B6F5-A0E5-B739-225F5AD27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9920" y="11231355"/>
            <a:ext cx="11339513" cy="5162758"/>
          </a:xfrm>
        </p:spPr>
        <p:txBody>
          <a:bodyPr/>
          <a:lstStyle>
            <a:lvl1pPr marL="0" indent="0" algn="ctr">
              <a:buNone/>
              <a:defRPr sz="2976"/>
            </a:lvl1pPr>
            <a:lvl2pPr marL="566974" indent="0" algn="ctr">
              <a:buNone/>
              <a:defRPr sz="2480"/>
            </a:lvl2pPr>
            <a:lvl3pPr marL="1133947" indent="0" algn="ctr">
              <a:buNone/>
              <a:defRPr sz="2232"/>
            </a:lvl3pPr>
            <a:lvl4pPr marL="1700921" indent="0" algn="ctr">
              <a:buNone/>
              <a:defRPr sz="1984"/>
            </a:lvl4pPr>
            <a:lvl5pPr marL="2267895" indent="0" algn="ctr">
              <a:buNone/>
              <a:defRPr sz="1984"/>
            </a:lvl5pPr>
            <a:lvl6pPr marL="2834869" indent="0" algn="ctr">
              <a:buNone/>
              <a:defRPr sz="1984"/>
            </a:lvl6pPr>
            <a:lvl7pPr marL="3401842" indent="0" algn="ctr">
              <a:buNone/>
              <a:defRPr sz="1984"/>
            </a:lvl7pPr>
            <a:lvl8pPr marL="3968816" indent="0" algn="ctr">
              <a:buNone/>
              <a:defRPr sz="1984"/>
            </a:lvl8pPr>
            <a:lvl9pPr marL="4535790" indent="0" algn="ctr">
              <a:buNone/>
              <a:defRPr sz="1984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E91641-9F98-A4A6-950E-E89CBED6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CD2B-CE64-4186-B990-96F19CE2501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6835D2-F3BD-3101-FC1B-B1253639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90A3CB-DF21-F840-5BF8-12D958B5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4CD4-8AFE-4B20-9455-1E36F5334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7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CD7C3-B281-DDD5-D771-949B7D63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780661-5E2E-B465-8CAC-9F73C1FCC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6E9092-D4FB-1E8A-6FE2-D5185BC5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CD2B-CE64-4186-B990-96F19CE2501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AF366C-1E0B-07B5-AC50-D4038671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293D1F-2B5C-3E18-0F34-A250DFE3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4CD4-8AFE-4B20-9455-1E36F5334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89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B07B53-4692-4E29-0D41-FA9059CCB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819785" y="1138480"/>
            <a:ext cx="3260110" cy="1812163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56629-3750-00A9-5EF2-CB84BBC71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39455" y="1138480"/>
            <a:ext cx="9591338" cy="181216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EDF7E7-DC94-BB66-0810-711BE2BE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CD2B-CE64-4186-B990-96F19CE2501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0D0B62-D775-8DF8-36D9-A9A84C5F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6AB838-EF95-9648-2576-FC79BDB2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4CD4-8AFE-4B20-9455-1E36F5334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6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653E8-D355-18CA-3F0A-468206A2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15FDA8-ED98-584E-ED5E-A88683C64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719E48-AECE-BEA3-266F-C7A12EB7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CD2B-CE64-4186-B990-96F19CE2501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7548E9-C365-7A47-1D77-1E13F576E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3F1648-BE52-ADE4-E75D-738143549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4CD4-8AFE-4B20-9455-1E36F5334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1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1406B-1B99-FE0E-85E2-9FAE0B3D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582" y="5331059"/>
            <a:ext cx="13040439" cy="8894992"/>
          </a:xfrm>
        </p:spPr>
        <p:txBody>
          <a:bodyPr anchor="b"/>
          <a:lstStyle>
            <a:lvl1pPr>
              <a:defRPr sz="744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EB230D-079E-23B4-8D97-34C78950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1582" y="14310203"/>
            <a:ext cx="13040439" cy="4677666"/>
          </a:xfrm>
        </p:spPr>
        <p:txBody>
          <a:bodyPr/>
          <a:lstStyle>
            <a:lvl1pPr marL="0" indent="0">
              <a:buNone/>
              <a:defRPr sz="2976">
                <a:solidFill>
                  <a:schemeClr val="tx1">
                    <a:tint val="82000"/>
                  </a:schemeClr>
                </a:solidFill>
              </a:defRPr>
            </a:lvl1pPr>
            <a:lvl2pPr marL="566974" indent="0">
              <a:buNone/>
              <a:defRPr sz="2480">
                <a:solidFill>
                  <a:schemeClr val="tx1">
                    <a:tint val="82000"/>
                  </a:schemeClr>
                </a:solidFill>
              </a:defRPr>
            </a:lvl2pPr>
            <a:lvl3pPr marL="1133947" indent="0">
              <a:buNone/>
              <a:defRPr sz="2232">
                <a:solidFill>
                  <a:schemeClr val="tx1">
                    <a:tint val="82000"/>
                  </a:schemeClr>
                </a:solidFill>
              </a:defRPr>
            </a:lvl3pPr>
            <a:lvl4pPr marL="1700921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4pPr>
            <a:lvl5pPr marL="2267895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5pPr>
            <a:lvl6pPr marL="2834869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6pPr>
            <a:lvl7pPr marL="3401842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7pPr>
            <a:lvl8pPr marL="3968816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8pPr>
            <a:lvl9pPr marL="453579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DE6845-A3A4-C2D7-D3B3-6BF5B38E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CD2B-CE64-4186-B990-96F19CE2501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AF9371-B343-0840-1422-917F42EF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1462F5-F4AA-8EA8-9B23-721593E9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4CD4-8AFE-4B20-9455-1E36F5334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98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26DD1-239C-B29E-697A-2928206B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FAC109-70C3-BA34-76A1-179C13F8C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455" y="5692401"/>
            <a:ext cx="6425724" cy="13567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5DD4CF-2C19-B8AB-C901-8BFC421AE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4171" y="5692401"/>
            <a:ext cx="6425724" cy="13567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0556A0-E193-89BF-C483-8B3CE9D3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CD2B-CE64-4186-B990-96F19CE2501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C79F1F-488F-E540-97A4-D6FADAD8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E33620-291E-D52A-3C54-BA45434F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4CD4-8AFE-4B20-9455-1E36F5334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01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0E04B1-DF6B-8501-5EC6-9E331718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26" y="1138482"/>
            <a:ext cx="13040439" cy="413317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06F54C-5852-5F53-897F-363F97588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1426" y="5241959"/>
            <a:ext cx="6396193" cy="2569003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21C28F-D155-EADB-2530-BF77D168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1426" y="7810964"/>
            <a:ext cx="6396193" cy="114887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B40B34F-CBF1-39FD-633B-2FAE96EB5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54172" y="5241959"/>
            <a:ext cx="6427693" cy="2569003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97C313-11E3-A52E-443B-3BF137C96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54172" y="7810964"/>
            <a:ext cx="6427693" cy="114887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BC3B144-2AAA-A6B5-38E8-1C638A2C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CD2B-CE64-4186-B990-96F19CE2501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95479C-1644-C311-B42C-1E16AFCF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05E0889-0BD9-AD17-1CE3-C9BD3745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4CD4-8AFE-4B20-9455-1E36F5334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35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825D2-90B3-07AA-949D-C57B2D1A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F34E69-8104-12A4-D1ED-BFD74779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CD2B-CE64-4186-B990-96F19CE2501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C9CE1E1-402F-1A19-3B7A-44F5BF12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3B869D6-A953-EB21-A894-AE3CFA07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4CD4-8AFE-4B20-9455-1E36F5334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84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F0A40D-536E-946F-8B50-E1A78667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CD2B-CE64-4186-B990-96F19CE2501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595492-5DD5-2033-43E6-6D018729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00AD0A-A104-80D9-6B59-46D39704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4CD4-8AFE-4B20-9455-1E36F5334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96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2896B-5D87-4F6C-F904-62412A24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26" y="1425575"/>
            <a:ext cx="4876383" cy="4989513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3E832-9118-65C5-453D-FAC1A1BF3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694" y="3078847"/>
            <a:ext cx="7654171" cy="15196233"/>
          </a:xfrm>
        </p:spPr>
        <p:txBody>
          <a:bodyPr/>
          <a:lstStyle>
            <a:lvl1pPr>
              <a:defRPr sz="3968"/>
            </a:lvl1pPr>
            <a:lvl2pPr>
              <a:defRPr sz="3472"/>
            </a:lvl2pPr>
            <a:lvl3pPr>
              <a:defRPr sz="2976"/>
            </a:lvl3pPr>
            <a:lvl4pPr>
              <a:defRPr sz="2480"/>
            </a:lvl4pPr>
            <a:lvl5pPr>
              <a:defRPr sz="2480"/>
            </a:lvl5pPr>
            <a:lvl6pPr>
              <a:defRPr sz="2480"/>
            </a:lvl6pPr>
            <a:lvl7pPr>
              <a:defRPr sz="2480"/>
            </a:lvl7pPr>
            <a:lvl8pPr>
              <a:defRPr sz="2480"/>
            </a:lvl8pPr>
            <a:lvl9pPr>
              <a:defRPr sz="248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189035-161E-C648-392F-13323459E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1426" y="6415088"/>
            <a:ext cx="4876383" cy="11884742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06C3EE-C055-3F20-4FC7-95DFF176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CD2B-CE64-4186-B990-96F19CE2501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D4F4F4-EC0B-5664-A71C-72D68CDC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FBDFA5-E88D-1C7A-CF45-4FAE047E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4CD4-8AFE-4B20-9455-1E36F5334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40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0D411-22FF-1BAD-91BA-4B5A79D5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26" y="1425575"/>
            <a:ext cx="4876383" cy="4989513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072EA2-54F4-12E8-6430-0F8B1DDD5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27694" y="3078847"/>
            <a:ext cx="7654171" cy="15196233"/>
          </a:xfrm>
        </p:spPr>
        <p:txBody>
          <a:bodyPr/>
          <a:lstStyle>
            <a:lvl1pPr marL="0" indent="0">
              <a:buNone/>
              <a:defRPr sz="3968"/>
            </a:lvl1pPr>
            <a:lvl2pPr marL="566974" indent="0">
              <a:buNone/>
              <a:defRPr sz="3472"/>
            </a:lvl2pPr>
            <a:lvl3pPr marL="1133947" indent="0">
              <a:buNone/>
              <a:defRPr sz="2976"/>
            </a:lvl3pPr>
            <a:lvl4pPr marL="1700921" indent="0">
              <a:buNone/>
              <a:defRPr sz="2480"/>
            </a:lvl4pPr>
            <a:lvl5pPr marL="2267895" indent="0">
              <a:buNone/>
              <a:defRPr sz="2480"/>
            </a:lvl5pPr>
            <a:lvl6pPr marL="2834869" indent="0">
              <a:buNone/>
              <a:defRPr sz="2480"/>
            </a:lvl6pPr>
            <a:lvl7pPr marL="3401842" indent="0">
              <a:buNone/>
              <a:defRPr sz="2480"/>
            </a:lvl7pPr>
            <a:lvl8pPr marL="3968816" indent="0">
              <a:buNone/>
              <a:defRPr sz="2480"/>
            </a:lvl8pPr>
            <a:lvl9pPr marL="4535790" indent="0">
              <a:buNone/>
              <a:defRPr sz="248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ECFAB2-640F-741B-6E55-3618FCB35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1426" y="6415088"/>
            <a:ext cx="4876383" cy="11884742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3D06EF-3C55-0B1C-868F-2E69E23B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CD2B-CE64-4186-B990-96F19CE2501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753D2E-D000-5D7A-9467-4544358B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A70DD0-1CD3-E0E6-2DB5-70559D51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44CD4-8AFE-4B20-9455-1E36F5334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01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3C6FA-2A0F-0193-6130-399045031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7" y="1138482"/>
            <a:ext cx="13040439" cy="4133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3D6392-19B1-CA5C-6D8A-8FAF6E5C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457" y="5692401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7DDDEC-9ABE-D465-8E78-D9C0496A3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9455" y="19819455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14CD2B-CE64-4186-B990-96F19CE2501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2626DB-5536-23C7-4F32-16A06D1C3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08286" y="19819455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FB2224-A3A9-C8F1-63F1-7EDCD1082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78041" y="19819455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044CD4-8AFE-4B20-9455-1E36F5334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72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133947" rtl="0" eaLnBrk="1" latinLnBrk="0" hangingPunct="1">
        <a:lnSpc>
          <a:spcPct val="90000"/>
        </a:lnSpc>
        <a:spcBef>
          <a:spcPct val="0"/>
        </a:spcBef>
        <a:buNone/>
        <a:defRPr sz="5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87" indent="-283487" algn="l" defTabSz="1133947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3472" kern="1200">
          <a:solidFill>
            <a:schemeClr val="tx1"/>
          </a:solidFill>
          <a:latin typeface="+mn-lt"/>
          <a:ea typeface="+mn-ea"/>
          <a:cs typeface="+mn-cs"/>
        </a:defRPr>
      </a:lvl1pPr>
      <a:lvl2pPr marL="850461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417434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984408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551382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3118355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685329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4252303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819277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66974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133947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3pPr>
      <a:lvl4pPr marL="1700921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267895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2834869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401842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3968816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535790" algn="l" defTabSz="1133947" rtl="0" eaLnBrk="1" latinLnBrk="0" hangingPunct="1">
        <a:defRPr sz="22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9CBCB3-EC8A-EF5D-E716-AEC9F3EBFB87}"/>
              </a:ext>
            </a:extLst>
          </p:cNvPr>
          <p:cNvSpPr/>
          <p:nvPr/>
        </p:nvSpPr>
        <p:spPr>
          <a:xfrm>
            <a:off x="0" y="0"/>
            <a:ext cx="15119350" cy="1508105"/>
          </a:xfrm>
          <a:prstGeom prst="rect">
            <a:avLst/>
          </a:prstGeom>
          <a:solidFill>
            <a:srgbClr val="0069B4"/>
          </a:solidFill>
          <a:ln>
            <a:solidFill>
              <a:srgbClr val="0069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38A8D-92B3-8EFC-3758-0189FE3EB4B0}"/>
              </a:ext>
            </a:extLst>
          </p:cNvPr>
          <p:cNvSpPr txBox="1"/>
          <p:nvPr/>
        </p:nvSpPr>
        <p:spPr>
          <a:xfrm>
            <a:off x="0" y="0"/>
            <a:ext cx="15119350" cy="1508105"/>
          </a:xfrm>
          <a:prstGeom prst="rect">
            <a:avLst/>
          </a:prstGeom>
          <a:noFill/>
          <a:ln>
            <a:solidFill>
              <a:srgbClr val="0069B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Проект по практикуму цифрового производства:</a:t>
            </a:r>
          </a:p>
          <a:p>
            <a:pPr algn="ctr"/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Прибор для нанесения тонких пленок методом </a:t>
            </a:r>
            <a:r>
              <a:rPr lang="ru-RU" sz="3200" dirty="0" err="1">
                <a:solidFill>
                  <a:schemeClr val="bg1"/>
                </a:solidFill>
                <a:latin typeface="Arial Black" panose="020B0A04020102020204" pitchFamily="34" charset="0"/>
              </a:rPr>
              <a:t>dip-coating</a:t>
            </a:r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Огай В.А.</a:t>
            </a:r>
            <a:r>
              <a:rPr lang="ru-RU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Старотиторов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К.С.</a:t>
            </a:r>
            <a:r>
              <a:rPr lang="ru-RU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2025 год</a:t>
            </a:r>
            <a:endParaRPr lang="ru-RU" sz="360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6D87E7-2366-D037-665F-24656C919D45}"/>
              </a:ext>
            </a:extLst>
          </p:cNvPr>
          <p:cNvSpPr txBox="1"/>
          <p:nvPr/>
        </p:nvSpPr>
        <p:spPr>
          <a:xfrm>
            <a:off x="961135" y="1803448"/>
            <a:ext cx="12951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 Black" panose="020B0A04020102020204" pitchFamily="34" charset="0"/>
                <a:cs typeface="Arial" panose="020B0604020202020204" pitchFamily="34" charset="0"/>
              </a:rPr>
              <a:t>Модель Ландау-</a:t>
            </a:r>
            <a:r>
              <a:rPr lang="ru-RU" sz="3200" dirty="0" err="1">
                <a:latin typeface="Arial Black" panose="020B0A04020102020204" pitchFamily="34" charset="0"/>
                <a:cs typeface="Arial" panose="020B0604020202020204" pitchFamily="34" charset="0"/>
              </a:rPr>
              <a:t>Левича</a:t>
            </a:r>
            <a:endParaRPr lang="ru-RU" sz="4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8589A87A-37EA-2B7B-C22E-123A6D24EAA4}"/>
              </a:ext>
            </a:extLst>
          </p:cNvPr>
          <p:cNvSpPr/>
          <p:nvPr/>
        </p:nvSpPr>
        <p:spPr>
          <a:xfrm>
            <a:off x="369443" y="2388222"/>
            <a:ext cx="14380464" cy="4368177"/>
          </a:xfrm>
          <a:prstGeom prst="roundRect">
            <a:avLst/>
          </a:prstGeom>
          <a:solidFill>
            <a:srgbClr val="D3E4F6">
              <a:alpha val="97000"/>
            </a:srgbClr>
          </a:solidFill>
          <a:ln>
            <a:solidFill>
              <a:srgbClr val="D3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: один скругленный угол 33">
            <a:extLst>
              <a:ext uri="{FF2B5EF4-FFF2-40B4-BE49-F238E27FC236}">
                <a16:creationId xmlns:a16="http://schemas.microsoft.com/office/drawing/2014/main" id="{F12B5CEB-DE59-2521-910A-74F58A3DD2D3}"/>
              </a:ext>
            </a:extLst>
          </p:cNvPr>
          <p:cNvSpPr/>
          <p:nvPr/>
        </p:nvSpPr>
        <p:spPr>
          <a:xfrm flipH="1">
            <a:off x="369443" y="2388223"/>
            <a:ext cx="1134319" cy="690643"/>
          </a:xfrm>
          <a:prstGeom prst="round1Rect">
            <a:avLst/>
          </a:prstGeom>
          <a:solidFill>
            <a:srgbClr val="D3E4F6"/>
          </a:solidFill>
          <a:ln>
            <a:solidFill>
              <a:srgbClr val="D3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: один скругленный угол 34">
            <a:extLst>
              <a:ext uri="{FF2B5EF4-FFF2-40B4-BE49-F238E27FC236}">
                <a16:creationId xmlns:a16="http://schemas.microsoft.com/office/drawing/2014/main" id="{FFE5EE46-9427-3807-9414-7118429E605E}"/>
              </a:ext>
            </a:extLst>
          </p:cNvPr>
          <p:cNvSpPr/>
          <p:nvPr/>
        </p:nvSpPr>
        <p:spPr>
          <a:xfrm flipH="1" flipV="1">
            <a:off x="369442" y="6065756"/>
            <a:ext cx="1134319" cy="690643"/>
          </a:xfrm>
          <a:prstGeom prst="round1Rect">
            <a:avLst/>
          </a:prstGeom>
          <a:solidFill>
            <a:srgbClr val="D3E4F6"/>
          </a:solidFill>
          <a:ln>
            <a:solidFill>
              <a:srgbClr val="D3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: один скругленный угол 35">
            <a:extLst>
              <a:ext uri="{FF2B5EF4-FFF2-40B4-BE49-F238E27FC236}">
                <a16:creationId xmlns:a16="http://schemas.microsoft.com/office/drawing/2014/main" id="{65D30EDC-E901-6247-D2ED-44ACE1003662}"/>
              </a:ext>
            </a:extLst>
          </p:cNvPr>
          <p:cNvSpPr/>
          <p:nvPr/>
        </p:nvSpPr>
        <p:spPr>
          <a:xfrm flipV="1">
            <a:off x="13615588" y="6065755"/>
            <a:ext cx="1134319" cy="690643"/>
          </a:xfrm>
          <a:prstGeom prst="round1Rect">
            <a:avLst/>
          </a:prstGeom>
          <a:solidFill>
            <a:srgbClr val="D3E4F6"/>
          </a:solidFill>
          <a:ln>
            <a:solidFill>
              <a:srgbClr val="D3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: один скругленный угол 36">
            <a:extLst>
              <a:ext uri="{FF2B5EF4-FFF2-40B4-BE49-F238E27FC236}">
                <a16:creationId xmlns:a16="http://schemas.microsoft.com/office/drawing/2014/main" id="{75B2BF91-E274-7CBE-90C8-6943F8022078}"/>
              </a:ext>
            </a:extLst>
          </p:cNvPr>
          <p:cNvSpPr/>
          <p:nvPr/>
        </p:nvSpPr>
        <p:spPr>
          <a:xfrm>
            <a:off x="13615587" y="2388221"/>
            <a:ext cx="1134319" cy="690643"/>
          </a:xfrm>
          <a:prstGeom prst="round1Rect">
            <a:avLst/>
          </a:prstGeom>
          <a:solidFill>
            <a:srgbClr val="D3E4F6"/>
          </a:solidFill>
          <a:ln>
            <a:solidFill>
              <a:srgbClr val="D3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D18C8077-AF98-6EBC-F03F-D0F1F1058438}"/>
              </a:ext>
            </a:extLst>
          </p:cNvPr>
          <p:cNvGrpSpPr/>
          <p:nvPr/>
        </p:nvGrpSpPr>
        <p:grpSpPr>
          <a:xfrm>
            <a:off x="369442" y="17745922"/>
            <a:ext cx="14380465" cy="2134532"/>
            <a:chOff x="369442" y="2388221"/>
            <a:chExt cx="14380465" cy="4368178"/>
          </a:xfrm>
        </p:grpSpPr>
        <p:sp>
          <p:nvSpPr>
            <p:cNvPr id="48" name="Прямоугольник: скругленные углы 47">
              <a:extLst>
                <a:ext uri="{FF2B5EF4-FFF2-40B4-BE49-F238E27FC236}">
                  <a16:creationId xmlns:a16="http://schemas.microsoft.com/office/drawing/2014/main" id="{1D5A501D-487A-93EB-0AC0-BFE81C5F3C41}"/>
                </a:ext>
              </a:extLst>
            </p:cNvPr>
            <p:cNvSpPr/>
            <p:nvPr/>
          </p:nvSpPr>
          <p:spPr>
            <a:xfrm>
              <a:off x="369443" y="2388222"/>
              <a:ext cx="14380464" cy="4368177"/>
            </a:xfrm>
            <a:prstGeom prst="roundRect">
              <a:avLst/>
            </a:prstGeom>
            <a:solidFill>
              <a:srgbClr val="D3E4F6">
                <a:alpha val="97000"/>
              </a:srgbClr>
            </a:solidFill>
            <a:ln>
              <a:solidFill>
                <a:srgbClr val="D3E4F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9" name="Прямоугольник: один скругленный угол 48">
              <a:extLst>
                <a:ext uri="{FF2B5EF4-FFF2-40B4-BE49-F238E27FC236}">
                  <a16:creationId xmlns:a16="http://schemas.microsoft.com/office/drawing/2014/main" id="{E3285F4E-47E9-75E0-DEEE-CF7B6094088D}"/>
                </a:ext>
              </a:extLst>
            </p:cNvPr>
            <p:cNvSpPr/>
            <p:nvPr/>
          </p:nvSpPr>
          <p:spPr>
            <a:xfrm flipH="1">
              <a:off x="369443" y="2388223"/>
              <a:ext cx="1134319" cy="690643"/>
            </a:xfrm>
            <a:prstGeom prst="round1Rect">
              <a:avLst/>
            </a:prstGeom>
            <a:solidFill>
              <a:srgbClr val="D3E4F6"/>
            </a:solidFill>
            <a:ln>
              <a:solidFill>
                <a:srgbClr val="D3E4F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Прямоугольник: один скругленный угол 49">
              <a:extLst>
                <a:ext uri="{FF2B5EF4-FFF2-40B4-BE49-F238E27FC236}">
                  <a16:creationId xmlns:a16="http://schemas.microsoft.com/office/drawing/2014/main" id="{0218648C-2FF0-D438-F639-DE87C31E65A5}"/>
                </a:ext>
              </a:extLst>
            </p:cNvPr>
            <p:cNvSpPr/>
            <p:nvPr/>
          </p:nvSpPr>
          <p:spPr>
            <a:xfrm flipH="1" flipV="1">
              <a:off x="369442" y="6065756"/>
              <a:ext cx="1134319" cy="690643"/>
            </a:xfrm>
            <a:prstGeom prst="round1Rect">
              <a:avLst/>
            </a:prstGeom>
            <a:solidFill>
              <a:srgbClr val="D3E4F6"/>
            </a:solidFill>
            <a:ln>
              <a:solidFill>
                <a:srgbClr val="D3E4F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Прямоугольник: один скругленный угол 50">
              <a:extLst>
                <a:ext uri="{FF2B5EF4-FFF2-40B4-BE49-F238E27FC236}">
                  <a16:creationId xmlns:a16="http://schemas.microsoft.com/office/drawing/2014/main" id="{5D505707-C882-6BB8-18B8-8D85829648AE}"/>
                </a:ext>
              </a:extLst>
            </p:cNvPr>
            <p:cNvSpPr/>
            <p:nvPr/>
          </p:nvSpPr>
          <p:spPr>
            <a:xfrm flipV="1">
              <a:off x="13615588" y="6065755"/>
              <a:ext cx="1134319" cy="690643"/>
            </a:xfrm>
            <a:prstGeom prst="round1Rect">
              <a:avLst/>
            </a:prstGeom>
            <a:solidFill>
              <a:srgbClr val="D3E4F6"/>
            </a:solidFill>
            <a:ln>
              <a:solidFill>
                <a:srgbClr val="D3E4F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Прямоугольник: один скругленный угол 51">
              <a:extLst>
                <a:ext uri="{FF2B5EF4-FFF2-40B4-BE49-F238E27FC236}">
                  <a16:creationId xmlns:a16="http://schemas.microsoft.com/office/drawing/2014/main" id="{D873BFF2-0376-C336-31DA-C661ABAEC16E}"/>
                </a:ext>
              </a:extLst>
            </p:cNvPr>
            <p:cNvSpPr/>
            <p:nvPr/>
          </p:nvSpPr>
          <p:spPr>
            <a:xfrm>
              <a:off x="13615587" y="2388221"/>
              <a:ext cx="1134319" cy="690643"/>
            </a:xfrm>
            <a:prstGeom prst="round1Rect">
              <a:avLst/>
            </a:prstGeom>
            <a:solidFill>
              <a:srgbClr val="D3E4F6"/>
            </a:solidFill>
            <a:ln>
              <a:solidFill>
                <a:srgbClr val="D3E4F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AE2C97E8-B577-B6C8-3E63-B90454D7F80E}"/>
              </a:ext>
            </a:extLst>
          </p:cNvPr>
          <p:cNvSpPr/>
          <p:nvPr/>
        </p:nvSpPr>
        <p:spPr>
          <a:xfrm>
            <a:off x="369442" y="7893934"/>
            <a:ext cx="6379858" cy="9203670"/>
          </a:xfrm>
          <a:prstGeom prst="roundRect">
            <a:avLst/>
          </a:prstGeom>
          <a:solidFill>
            <a:srgbClr val="D3E4F6">
              <a:alpha val="97000"/>
            </a:srgbClr>
          </a:solidFill>
          <a:ln>
            <a:solidFill>
              <a:srgbClr val="D3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8C0A4361-2B98-D206-BC44-69D20A6ED1FD}"/>
              </a:ext>
            </a:extLst>
          </p:cNvPr>
          <p:cNvSpPr/>
          <p:nvPr/>
        </p:nvSpPr>
        <p:spPr>
          <a:xfrm>
            <a:off x="7053856" y="7892424"/>
            <a:ext cx="7696050" cy="9667316"/>
          </a:xfrm>
          <a:prstGeom prst="roundRect">
            <a:avLst/>
          </a:prstGeom>
          <a:solidFill>
            <a:srgbClr val="D3E4F6">
              <a:alpha val="97000"/>
            </a:srgbClr>
          </a:solidFill>
          <a:ln>
            <a:solidFill>
              <a:srgbClr val="D3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Прямоугольник: один скругленный угол 60">
            <a:extLst>
              <a:ext uri="{FF2B5EF4-FFF2-40B4-BE49-F238E27FC236}">
                <a16:creationId xmlns:a16="http://schemas.microsoft.com/office/drawing/2014/main" id="{2A0317D1-0ADE-578E-5B74-945E26F542BA}"/>
              </a:ext>
            </a:extLst>
          </p:cNvPr>
          <p:cNvSpPr/>
          <p:nvPr/>
        </p:nvSpPr>
        <p:spPr>
          <a:xfrm flipV="1">
            <a:off x="13529635" y="16389101"/>
            <a:ext cx="1134319" cy="1170999"/>
          </a:xfrm>
          <a:prstGeom prst="round1Rect">
            <a:avLst/>
          </a:prstGeom>
          <a:solidFill>
            <a:srgbClr val="D3E4F6"/>
          </a:solidFill>
          <a:ln>
            <a:solidFill>
              <a:srgbClr val="D3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: один скругленный угол 61">
            <a:extLst>
              <a:ext uri="{FF2B5EF4-FFF2-40B4-BE49-F238E27FC236}">
                <a16:creationId xmlns:a16="http://schemas.microsoft.com/office/drawing/2014/main" id="{BAD68FAD-EBE4-2EFB-B87C-CA43C8796860}"/>
              </a:ext>
            </a:extLst>
          </p:cNvPr>
          <p:cNvSpPr/>
          <p:nvPr/>
        </p:nvSpPr>
        <p:spPr>
          <a:xfrm flipV="1">
            <a:off x="5614982" y="15916427"/>
            <a:ext cx="1134319" cy="1170999"/>
          </a:xfrm>
          <a:prstGeom prst="round1Rect">
            <a:avLst/>
          </a:prstGeom>
          <a:solidFill>
            <a:srgbClr val="D3E4F6"/>
          </a:solidFill>
          <a:ln>
            <a:solidFill>
              <a:srgbClr val="D3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: один скругленный угол 62">
            <a:extLst>
              <a:ext uri="{FF2B5EF4-FFF2-40B4-BE49-F238E27FC236}">
                <a16:creationId xmlns:a16="http://schemas.microsoft.com/office/drawing/2014/main" id="{E6E4DE2E-ED02-D195-891B-26599335375B}"/>
              </a:ext>
            </a:extLst>
          </p:cNvPr>
          <p:cNvSpPr/>
          <p:nvPr/>
        </p:nvSpPr>
        <p:spPr>
          <a:xfrm flipH="1" flipV="1">
            <a:off x="369438" y="15926605"/>
            <a:ext cx="1134319" cy="1170999"/>
          </a:xfrm>
          <a:prstGeom prst="round1Rect">
            <a:avLst/>
          </a:prstGeom>
          <a:solidFill>
            <a:srgbClr val="D3E4F6"/>
          </a:solidFill>
          <a:ln>
            <a:solidFill>
              <a:srgbClr val="D3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Прямоугольник: один скругленный угол 63">
            <a:extLst>
              <a:ext uri="{FF2B5EF4-FFF2-40B4-BE49-F238E27FC236}">
                <a16:creationId xmlns:a16="http://schemas.microsoft.com/office/drawing/2014/main" id="{F2E82E36-9E97-DFCA-0AFD-168849153676}"/>
              </a:ext>
            </a:extLst>
          </p:cNvPr>
          <p:cNvSpPr/>
          <p:nvPr/>
        </p:nvSpPr>
        <p:spPr>
          <a:xfrm flipH="1" flipV="1">
            <a:off x="7048990" y="16267931"/>
            <a:ext cx="1321062" cy="1291809"/>
          </a:xfrm>
          <a:prstGeom prst="round1Rect">
            <a:avLst/>
          </a:prstGeom>
          <a:solidFill>
            <a:srgbClr val="D3E4F6"/>
          </a:solidFill>
          <a:ln>
            <a:solidFill>
              <a:srgbClr val="D3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5" name="Прямоугольник: один скругленный угол 64">
            <a:extLst>
              <a:ext uri="{FF2B5EF4-FFF2-40B4-BE49-F238E27FC236}">
                <a16:creationId xmlns:a16="http://schemas.microsoft.com/office/drawing/2014/main" id="{CD7FACF2-51B8-4AD7-A0A4-43D128C7D414}"/>
              </a:ext>
            </a:extLst>
          </p:cNvPr>
          <p:cNvSpPr/>
          <p:nvPr/>
        </p:nvSpPr>
        <p:spPr>
          <a:xfrm flipH="1">
            <a:off x="369439" y="7893932"/>
            <a:ext cx="1134319" cy="1170999"/>
          </a:xfrm>
          <a:prstGeom prst="round1Rect">
            <a:avLst/>
          </a:prstGeom>
          <a:solidFill>
            <a:srgbClr val="D3E4F6"/>
          </a:solidFill>
          <a:ln>
            <a:solidFill>
              <a:srgbClr val="D3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6" name="Прямоугольник: один скругленный угол 65">
            <a:extLst>
              <a:ext uri="{FF2B5EF4-FFF2-40B4-BE49-F238E27FC236}">
                <a16:creationId xmlns:a16="http://schemas.microsoft.com/office/drawing/2014/main" id="{73643678-EFCD-D5CD-87A0-721543CC2768}"/>
              </a:ext>
            </a:extLst>
          </p:cNvPr>
          <p:cNvSpPr/>
          <p:nvPr/>
        </p:nvSpPr>
        <p:spPr>
          <a:xfrm flipH="1">
            <a:off x="7048990" y="7893931"/>
            <a:ext cx="1282210" cy="1170999"/>
          </a:xfrm>
          <a:prstGeom prst="round1Rect">
            <a:avLst/>
          </a:prstGeom>
          <a:solidFill>
            <a:srgbClr val="D3E4F6"/>
          </a:solidFill>
          <a:ln>
            <a:solidFill>
              <a:srgbClr val="D3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Прямоугольник: один скругленный угол 66">
            <a:extLst>
              <a:ext uri="{FF2B5EF4-FFF2-40B4-BE49-F238E27FC236}">
                <a16:creationId xmlns:a16="http://schemas.microsoft.com/office/drawing/2014/main" id="{56812487-FD39-3FB4-96EC-F2D5B724F105}"/>
              </a:ext>
            </a:extLst>
          </p:cNvPr>
          <p:cNvSpPr/>
          <p:nvPr/>
        </p:nvSpPr>
        <p:spPr>
          <a:xfrm>
            <a:off x="5614982" y="7893932"/>
            <a:ext cx="1134319" cy="1170999"/>
          </a:xfrm>
          <a:prstGeom prst="round1Rect">
            <a:avLst/>
          </a:prstGeom>
          <a:solidFill>
            <a:srgbClr val="D3E4F6"/>
          </a:solidFill>
          <a:ln>
            <a:solidFill>
              <a:srgbClr val="D3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Прямоугольник: один скругленный угол 68">
            <a:extLst>
              <a:ext uri="{FF2B5EF4-FFF2-40B4-BE49-F238E27FC236}">
                <a16:creationId xmlns:a16="http://schemas.microsoft.com/office/drawing/2014/main" id="{7BF7B839-1CFF-538C-74F8-910309F8947E}"/>
              </a:ext>
            </a:extLst>
          </p:cNvPr>
          <p:cNvSpPr/>
          <p:nvPr/>
        </p:nvSpPr>
        <p:spPr>
          <a:xfrm>
            <a:off x="13274041" y="7893932"/>
            <a:ext cx="1475864" cy="1170999"/>
          </a:xfrm>
          <a:prstGeom prst="round1Rect">
            <a:avLst/>
          </a:prstGeom>
          <a:solidFill>
            <a:srgbClr val="D3E4F6"/>
          </a:solidFill>
          <a:ln>
            <a:solidFill>
              <a:srgbClr val="D3E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0FCC0C1-BF4B-AD72-B178-0768BDAFF068}"/>
              </a:ext>
            </a:extLst>
          </p:cNvPr>
          <p:cNvSpPr txBox="1"/>
          <p:nvPr/>
        </p:nvSpPr>
        <p:spPr>
          <a:xfrm>
            <a:off x="936599" y="17172695"/>
            <a:ext cx="5740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 Black" panose="020B0A04020102020204" pitchFamily="34" charset="0"/>
                <a:cs typeface="Arial" panose="020B0604020202020204" pitchFamily="34" charset="0"/>
              </a:rPr>
              <a:t>Выводы</a:t>
            </a:r>
            <a:endParaRPr lang="ru-RU" sz="4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761020-23F8-6D43-88D1-35ED9656D30A}"/>
              </a:ext>
            </a:extLst>
          </p:cNvPr>
          <p:cNvSpPr txBox="1"/>
          <p:nvPr/>
        </p:nvSpPr>
        <p:spPr>
          <a:xfrm>
            <a:off x="961134" y="7307649"/>
            <a:ext cx="5716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 Black" panose="020B0A04020102020204" pitchFamily="34" charset="0"/>
              </a:rPr>
              <a:t>Разработка продукта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141340-72B2-1086-8C4B-AA9C665919BB}"/>
              </a:ext>
            </a:extLst>
          </p:cNvPr>
          <p:cNvSpPr txBox="1"/>
          <p:nvPr/>
        </p:nvSpPr>
        <p:spPr>
          <a:xfrm flipH="1">
            <a:off x="10024129" y="7307289"/>
            <a:ext cx="4725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>
                <a:latin typeface="Arial Black" panose="020B0A04020102020204" pitchFamily="34" charset="0"/>
              </a:rPr>
              <a:t>Тестирование </a:t>
            </a:r>
            <a:r>
              <a:rPr lang="en-US" sz="3200" dirty="0">
                <a:latin typeface="Arial Black" panose="020B0A04020102020204" pitchFamily="34" charset="0"/>
              </a:rPr>
              <a:t>MVP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pic>
        <p:nvPicPr>
          <p:cNvPr id="22" name="Рисунок 21" descr="Изображение выглядит как Шрифт, текст, логотип, Графи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8D01C51-C253-A37D-AF03-42BDD47D4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236" y="20066636"/>
            <a:ext cx="3771907" cy="1138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FBAAEE-CB16-9E91-4B50-5CB2698E255F}"/>
              </a:ext>
            </a:extLst>
          </p:cNvPr>
          <p:cNvSpPr txBox="1"/>
          <p:nvPr/>
        </p:nvSpPr>
        <p:spPr>
          <a:xfrm>
            <a:off x="153285" y="20614289"/>
            <a:ext cx="8784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 Московский физико-технический институт (национальный исследовательский университет), г. Долгопрудный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 descr="Изображение выглядит как Графика, Шрифт, типография, Цвет электри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932337C-3BF4-D1D5-D220-B425744F5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798" y="20066636"/>
            <a:ext cx="1316248" cy="131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840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50</Words>
  <Application>Microsoft Office PowerPoint</Application>
  <PresentationFormat>Произвольный</PresentationFormat>
  <Paragraphs>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Black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Влад Огай</dc:creator>
  <cp:lastModifiedBy>Влад Огай</cp:lastModifiedBy>
  <cp:revision>9</cp:revision>
  <cp:lastPrinted>2025-04-20T19:47:25Z</cp:lastPrinted>
  <dcterms:created xsi:type="dcterms:W3CDTF">2025-04-20T18:25:00Z</dcterms:created>
  <dcterms:modified xsi:type="dcterms:W3CDTF">2025-05-05T21:26:25Z</dcterms:modified>
</cp:coreProperties>
</file>