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2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2"/>
    <a:srgbClr val="00CCC7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,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ọc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79400"/>
          </a:xfrm>
        </p:spPr>
        <p:txBody>
          <a:bodyPr>
            <a:normAutofit/>
          </a:bodyPr>
          <a:lstStyle/>
          <a:p>
            <a:r>
              <a:rPr lang="en-US" sz="1100" dirty="0" smtClean="0"/>
              <a:t>Welcome to the world of codes you silly sausages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304801"/>
            <a:ext cx="103605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CCC7"/>
                </a:solidFill>
              </a:rPr>
              <a:t>Bài</a:t>
            </a:r>
            <a:r>
              <a:rPr lang="en-US" dirty="0">
                <a:solidFill>
                  <a:srgbClr val="00CCC7"/>
                </a:solidFill>
              </a:rPr>
              <a:t> 3: </a:t>
            </a:r>
            <a:r>
              <a:rPr lang="en-US" dirty="0" err="1">
                <a:solidFill>
                  <a:srgbClr val="00CCC7"/>
                </a:solidFill>
              </a:rPr>
              <a:t>Biến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Gán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toán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và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Biểu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thức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Số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học</a:t>
            </a:r>
            <a:endParaRPr lang="en-US" dirty="0">
              <a:solidFill>
                <a:srgbClr val="00CCC7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Nội</a:t>
            </a:r>
            <a:r>
              <a:rPr lang="en-US" sz="3200" dirty="0" smtClean="0"/>
              <a:t> Dung:</a:t>
            </a: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Biến</a:t>
            </a:r>
            <a:r>
              <a:rPr lang="en-US" sz="2400" dirty="0" smtClean="0"/>
              <a:t>,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,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Python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Python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CCC7"/>
                </a:solidFill>
              </a:rPr>
              <a:t>Bài</a:t>
            </a:r>
            <a:r>
              <a:rPr lang="en-US" dirty="0">
                <a:solidFill>
                  <a:srgbClr val="00CCC7"/>
                </a:solidFill>
              </a:rPr>
              <a:t> 3: </a:t>
            </a:r>
            <a:r>
              <a:rPr lang="en-US" dirty="0" err="1">
                <a:solidFill>
                  <a:srgbClr val="00CCC7"/>
                </a:solidFill>
              </a:rPr>
              <a:t>Biến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Gán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toán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và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Biểu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thức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Số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173469"/>
          </a:xfrm>
        </p:spPr>
        <p:txBody>
          <a:bodyPr/>
          <a:lstStyle/>
          <a:p>
            <a:r>
              <a:rPr lang="en-US" dirty="0" smtClean="0"/>
              <a:t>I.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Biến</a:t>
            </a:r>
            <a:r>
              <a:rPr lang="en-US" dirty="0" smtClean="0"/>
              <a:t>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iến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ariable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) là tên của một vùng trong bộ nhớ RAM, được sử dụng để lưu trữ thông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thể gán thông tin cho một biến, và có thể lấy thông tin đó ra để sử dụng. Khi một biến được khai báo, một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vùng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trong bộ nhớ sẽ dành cho các biến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Biến giúp chúng ta lưu trữ các dữ liệu và cho phép chúng ta lấy các dữ liệu của chúng để tính toán được thuận tiện và chính xác hơn.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CCC7"/>
                </a:solidFill>
              </a:rPr>
              <a:t>Bài</a:t>
            </a:r>
            <a:r>
              <a:rPr lang="en-US" dirty="0">
                <a:solidFill>
                  <a:srgbClr val="00CCC7"/>
                </a:solidFill>
              </a:rPr>
              <a:t> 3: </a:t>
            </a:r>
            <a:r>
              <a:rPr lang="en-US" dirty="0" err="1">
                <a:solidFill>
                  <a:srgbClr val="00CCC7"/>
                </a:solidFill>
              </a:rPr>
              <a:t>Biến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Gán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toán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và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Biểu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thức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Số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173469"/>
          </a:xfrm>
        </p:spPr>
        <p:txBody>
          <a:bodyPr/>
          <a:lstStyle/>
          <a:p>
            <a:r>
              <a:rPr lang="en-US" dirty="0" smtClean="0"/>
              <a:t>I.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</a:p>
          <a:p>
            <a:pPr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/>
              <a:t>&lt;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tên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biến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/>
              <a:t>&lt;</a:t>
            </a:r>
            <a:r>
              <a:rPr lang="en-US" dirty="0" err="1" smtClean="0">
                <a:solidFill>
                  <a:srgbClr val="92D050"/>
                </a:solidFill>
              </a:rPr>
              <a:t>giá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trị</a:t>
            </a:r>
            <a:r>
              <a:rPr lang="en-US" dirty="0" smtClean="0"/>
              <a:t>&gt;</a:t>
            </a:r>
          </a:p>
          <a:p>
            <a:pPr>
              <a:buFontTx/>
              <a:buChar char="-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754" y="3810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92D050"/>
                </a:solidFill>
              </a:rPr>
              <a:t>69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37012" y="4343400"/>
            <a:ext cx="533400" cy="45720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17354" y="4343400"/>
            <a:ext cx="710458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5698" y="488910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Tên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biến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1153" y="484853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Giá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trị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CCC7"/>
                </a:solidFill>
              </a:rPr>
              <a:t>Bài</a:t>
            </a:r>
            <a:r>
              <a:rPr lang="en-US" dirty="0">
                <a:solidFill>
                  <a:srgbClr val="00CCC7"/>
                </a:solidFill>
              </a:rPr>
              <a:t> 3: </a:t>
            </a:r>
            <a:r>
              <a:rPr lang="en-US" dirty="0" err="1">
                <a:solidFill>
                  <a:srgbClr val="00CCC7"/>
                </a:solidFill>
              </a:rPr>
              <a:t>Biến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Gán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toán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và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Biểu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thức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Số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173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I.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pPr>
              <a:buFontTx/>
              <a:buChar char="-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Tên biến không được trùng với các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của Python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Python: 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cái,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smtClean="0"/>
              <a:t>‘_’</a:t>
            </a:r>
          </a:p>
          <a:p>
            <a:pPr>
              <a:buFontTx/>
              <a:buChar char="-"/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Tên biến trong Python có phân biệt chữ in hoa và in thường. Ví dụ: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là 4 tên biến khác nhau.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018792"/>
            <a:ext cx="4343400" cy="16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CCC7"/>
                </a:solidFill>
              </a:rPr>
              <a:t>Bài</a:t>
            </a:r>
            <a:r>
              <a:rPr lang="en-US" dirty="0">
                <a:solidFill>
                  <a:srgbClr val="00CCC7"/>
                </a:solidFill>
              </a:rPr>
              <a:t> 3: </a:t>
            </a:r>
            <a:r>
              <a:rPr lang="en-US" dirty="0" err="1">
                <a:solidFill>
                  <a:srgbClr val="00CCC7"/>
                </a:solidFill>
              </a:rPr>
              <a:t>Biến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Gán</a:t>
            </a:r>
            <a:r>
              <a:rPr lang="en-US" dirty="0">
                <a:solidFill>
                  <a:srgbClr val="00CCC7"/>
                </a:solidFill>
              </a:rPr>
              <a:t>, </a:t>
            </a:r>
            <a:r>
              <a:rPr lang="en-US" dirty="0" err="1">
                <a:solidFill>
                  <a:srgbClr val="00CCC7"/>
                </a:solidFill>
              </a:rPr>
              <a:t>Phép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toán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và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Biểu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thức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Số</a:t>
            </a:r>
            <a:r>
              <a:rPr lang="en-US" dirty="0">
                <a:solidFill>
                  <a:srgbClr val="00CCC7"/>
                </a:solidFill>
              </a:rPr>
              <a:t> </a:t>
            </a:r>
            <a:r>
              <a:rPr lang="en-US" dirty="0" err="1">
                <a:solidFill>
                  <a:srgbClr val="00CCC7"/>
                </a:solidFill>
              </a:rPr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173469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là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niệm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có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tùy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nó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 có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524000"/>
            <a:ext cx="8180314" cy="4038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132012" y="5486400"/>
            <a:ext cx="1524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70212" y="2362200"/>
            <a:ext cx="1828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1412" y="1992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rgbClr val="00A6A2"/>
                </a:solidFill>
              </a:rPr>
              <a:t>Câu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lệnh</a:t>
            </a:r>
            <a:r>
              <a:rPr lang="en-US" sz="1800" dirty="0" smtClean="0">
                <a:solidFill>
                  <a:srgbClr val="00A6A2"/>
                </a:solidFill>
              </a:rPr>
              <a:t> in </a:t>
            </a:r>
            <a:r>
              <a:rPr lang="en-US" sz="1800" dirty="0" err="1" smtClean="0">
                <a:solidFill>
                  <a:srgbClr val="00A6A2"/>
                </a:solidFill>
              </a:rPr>
              <a:t>ra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kiểu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dữ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liệu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của</a:t>
            </a:r>
            <a:r>
              <a:rPr lang="en-US" sz="1800" dirty="0">
                <a:solidFill>
                  <a:srgbClr val="00A6A2"/>
                </a:solidFill>
              </a:rPr>
              <a:t> </a:t>
            </a:r>
            <a:r>
              <a:rPr lang="en-US" sz="1800" dirty="0" err="1" smtClean="0">
                <a:solidFill>
                  <a:srgbClr val="00A6A2"/>
                </a:solidFill>
              </a:rPr>
              <a:t>biến</a:t>
            </a:r>
            <a:r>
              <a:rPr lang="en-US" sz="1800" dirty="0" smtClean="0">
                <a:solidFill>
                  <a:srgbClr val="00A6A2"/>
                </a:solidFill>
              </a:rPr>
              <a:t> a</a:t>
            </a:r>
            <a:r>
              <a:rPr lang="en-US" sz="1800" dirty="0" smtClean="0">
                <a:solidFill>
                  <a:srgbClr val="00A6A2"/>
                </a:solidFill>
              </a:rPr>
              <a:t> </a:t>
            </a:r>
            <a:endParaRPr lang="en-US" sz="1800" dirty="0">
              <a:solidFill>
                <a:srgbClr val="00A6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918" y="511706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92D050"/>
                </a:solidFill>
              </a:rPr>
              <a:t>Kiểu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</a:rPr>
              <a:t>dữ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</a:rPr>
              <a:t>liệu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</a:rPr>
              <a:t>của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err="1" smtClean="0">
                <a:solidFill>
                  <a:srgbClr val="92D050"/>
                </a:solidFill>
              </a:rPr>
              <a:t>biến</a:t>
            </a:r>
            <a:r>
              <a:rPr lang="en-US" sz="1800" dirty="0" smtClean="0">
                <a:solidFill>
                  <a:srgbClr val="92D050"/>
                </a:solidFill>
              </a:rPr>
              <a:t> a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4873beb7-5857-4685-be1f-d57550cc96cc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239</TotalTime>
  <Words>472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Bài 3: Biến, Phép Gán, Phép toán và Biểu thức Số học</vt:lpstr>
      <vt:lpstr>Bài 3: Biến, Phép Gán, Phép toán và Biểu thức Số học</vt:lpstr>
      <vt:lpstr>Bài 3: Biến, Phép Gán, Phép toán và Biểu thức Số học</vt:lpstr>
      <vt:lpstr>Bài 3: Biến, Phép Gán, Phép toán và Biểu thức Số học</vt:lpstr>
      <vt:lpstr>Bài 3: Biến, Phép Gán, Phép toán và Biểu thức Số học</vt:lpstr>
      <vt:lpstr>Bài 3: Biến, Phép Gán, Phép toán và Biểu thức Số học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Microsoft account</dc:creator>
  <cp:lastModifiedBy>Admin</cp:lastModifiedBy>
  <cp:revision>16</cp:revision>
  <dcterms:created xsi:type="dcterms:W3CDTF">2022-09-10T07:32:57Z</dcterms:created>
  <dcterms:modified xsi:type="dcterms:W3CDTF">2022-09-13T14:47:58Z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