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F66E-2BFE-431A-994C-D1015D2BB65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915D-F463-4D6C-8E94-226EA06B9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F66E-2BFE-431A-994C-D1015D2BB65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915D-F463-4D6C-8E94-226EA06B9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F66E-2BFE-431A-994C-D1015D2BB65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915D-F463-4D6C-8E94-226EA06B9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F66E-2BFE-431A-994C-D1015D2BB65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915D-F463-4D6C-8E94-226EA06B9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F66E-2BFE-431A-994C-D1015D2BB65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915D-F463-4D6C-8E94-226EA06B9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F66E-2BFE-431A-994C-D1015D2BB65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915D-F463-4D6C-8E94-226EA06B9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F66E-2BFE-431A-994C-D1015D2BB65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915D-F463-4D6C-8E94-226EA06B9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F66E-2BFE-431A-994C-D1015D2BB65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915D-F463-4D6C-8E94-226EA06B9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F66E-2BFE-431A-994C-D1015D2BB65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915D-F463-4D6C-8E94-226EA06B9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F66E-2BFE-431A-994C-D1015D2BB65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915D-F463-4D6C-8E94-226EA06B9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F66E-2BFE-431A-994C-D1015D2BB65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915D-F463-4D6C-8E94-226EA06B9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AF66E-2BFE-431A-994C-D1015D2BB65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915D-F463-4D6C-8E94-226EA06B97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 333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594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Development and Emerging Technologies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504950"/>
            <a:ext cx="5638800" cy="762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6E702-BEE2-4433-B92D-C5D606EA93EE}"/>
              </a:ext>
            </a:extLst>
          </p:cNvPr>
          <p:cNvSpPr txBox="1"/>
          <p:nvPr/>
        </p:nvSpPr>
        <p:spPr>
          <a:xfrm>
            <a:off x="2895600" y="4248150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Prepared by:</a:t>
            </a:r>
          </a:p>
          <a:p>
            <a:pPr algn="ctr"/>
            <a:r>
              <a:rPr lang="en-US" sz="1400" dirty="0"/>
              <a:t>Prof. Rey-an V. Baricanosa, MSIT</a:t>
            </a:r>
          </a:p>
          <a:p>
            <a:pPr algn="ctr"/>
            <a:endParaRPr lang="en-PH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CS 333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Sir Bari</cp:lastModifiedBy>
  <cp:revision>66</cp:revision>
  <dcterms:created xsi:type="dcterms:W3CDTF">2022-04-05T03:48:00Z</dcterms:created>
  <dcterms:modified xsi:type="dcterms:W3CDTF">2023-07-18T11:17:49Z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F4FB90FD6E424224B0CC14980925DBCD</vt:lpwstr>
  </property>
  <property fmtid="{D5CDD505-2E9C-101B-9397-08002B2CF9AE}" pid="3" name="KSOProductBuildVer">
    <vt:lpwstr>1033-11.2.0.11341</vt:lpwstr>
  </property>
</Properties>
</file>