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71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4537-474A-2149-9C4A-5EA14599A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A4E79-81BA-0245-BE0B-A60B2CE71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A30E7-991F-0441-A7FF-2D1825BB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58B8-8DB7-4143-A98C-3807758D385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4092B-D6AD-A542-A161-6D05B204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D8B74-6437-7846-967D-8BA5D71F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5352-E8A8-FC4A-A23F-C9342002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6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7E45-30CE-7D4D-AC61-48CB808F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2B3F4-522D-DB4F-847C-BD3C5C396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3CAC-D9A9-1C49-A597-A5EDE105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58B8-8DB7-4143-A98C-3807758D385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8A734-C929-6948-8804-DA69A297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43F40-716C-104E-8174-98BAED8C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5352-E8A8-FC4A-A23F-C9342002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2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F79D5-CF8F-6746-80E9-5EFFA6303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AD8B5-78BD-AA48-BA72-FA1F24599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6B88-890B-1147-A249-E79C755F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58B8-8DB7-4143-A98C-3807758D385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DE7DE-AFB6-D247-95C9-D2E4160A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0FE67-990F-9A4A-A385-8FB2F598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5352-E8A8-FC4A-A23F-C9342002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6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CAB3-51C2-5E45-ACB1-DA4A44CC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82859-3C89-634C-899C-BCE6D8D0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2C71F-A30F-F341-BAB9-8818C887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58B8-8DB7-4143-A98C-3807758D385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DE664-92D3-4E4E-B062-6AF80C76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CA842-29DF-5841-B2E0-92EAE909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5352-E8A8-FC4A-A23F-C9342002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6487-4E94-6B4C-95D5-923FEB76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30BBD-FC1B-5843-A598-EAB6B6136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07EBB-BC6D-A94A-BA81-241B6968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58B8-8DB7-4143-A98C-3807758D385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40635-B35C-564A-8148-EAE40D92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13C4B-76B0-2A45-BF74-9DE0FF4F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5352-E8A8-FC4A-A23F-C9342002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F567-8079-E343-9C68-4000C7F3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46E9C-96D6-FE47-967A-F70CA7291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30788-D527-AC49-AF85-649638A9B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0FE94-1927-6949-B787-278D3693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58B8-8DB7-4143-A98C-3807758D385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D3173-B859-C749-94FC-F35D6918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98248-6292-9246-9960-F5987C6D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5352-E8A8-FC4A-A23F-C9342002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88B3-F787-DC49-B1DD-D4701BA7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5A008-1492-0A4E-8987-EFAAA4F5F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FBD86-E65E-A140-AFC6-2B0FB321A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D159F-8C53-0F4C-ADD9-DF0002E5A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CD6B6-65F2-B547-A01A-C89CF33E2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C6683-CB0F-1642-B673-E9883820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58B8-8DB7-4143-A98C-3807758D385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2B095-4903-C448-9377-4A2E2C68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49ADE-6FC2-1F4D-A190-3222AD4B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5352-E8A8-FC4A-A23F-C9342002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6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7655-BD72-7F40-921A-2F345EB8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C6541-701F-084A-8EBF-3388C881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58B8-8DB7-4143-A98C-3807758D385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68F78-770C-3947-9358-143DA2E4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4D097-2382-814A-A66E-C0D01F5C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5352-E8A8-FC4A-A23F-C9342002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3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23677-08A2-9945-A3DF-A92D0D26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58B8-8DB7-4143-A98C-3807758D385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C8FA7-4A31-1E45-85A0-EC36CFAC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01CCD-96CA-3241-921F-56FF168D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5352-E8A8-FC4A-A23F-C9342002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5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5769-B641-8E42-9255-F139A7BD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C313A-B1C6-944D-9157-037A9C013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50830-F58D-2C4D-A16A-9DC6EB98F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21377-9379-F44A-A23A-C2DE6C99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58B8-8DB7-4143-A98C-3807758D385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B1816-5738-DC4A-B72F-2382A201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5F202-1A2E-E646-9DBF-5B1DFD77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5352-E8A8-FC4A-A23F-C9342002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3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506E-0A84-7746-9BE6-B052E879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7F2E63-6A17-9F40-8736-00EE72967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50CAC-8DE1-D74D-A2F6-DDEA21314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BDF38-409A-9447-804C-6729954E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58B8-8DB7-4143-A98C-3807758D385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9CD97-4E46-034A-AE0F-D9B4D9C5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CAE88-2540-E64B-8EEF-1CB83FCE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5352-E8A8-FC4A-A23F-C9342002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1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06000-5EF0-AA49-A584-4DB976BB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EBA1E-E67F-E745-9CCD-AC600691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44182-EA60-BF4A-98AA-0474A3B22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58B8-8DB7-4143-A98C-3807758D385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2AD85-B9C8-9E4F-892C-EE92491B9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BC29B-5678-2140-8DE1-831834D1C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F5352-E8A8-FC4A-A23F-C9342002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3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AB62B8-6D20-974F-8214-2009CB376A26}"/>
              </a:ext>
            </a:extLst>
          </p:cNvPr>
          <p:cNvSpPr/>
          <p:nvPr/>
        </p:nvSpPr>
        <p:spPr>
          <a:xfrm>
            <a:off x="2402732" y="933855"/>
            <a:ext cx="6575898" cy="817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Video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62E760-E20C-5B43-83B0-BA491668D511}"/>
              </a:ext>
            </a:extLst>
          </p:cNvPr>
          <p:cNvSpPr/>
          <p:nvPr/>
        </p:nvSpPr>
        <p:spPr>
          <a:xfrm>
            <a:off x="2402732" y="1864467"/>
            <a:ext cx="6575898" cy="1695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5E8B1D-61A2-5646-BC4A-A804038568AA}"/>
              </a:ext>
            </a:extLst>
          </p:cNvPr>
          <p:cNvSpPr/>
          <p:nvPr/>
        </p:nvSpPr>
        <p:spPr>
          <a:xfrm>
            <a:off x="2762655" y="2033081"/>
            <a:ext cx="5963056" cy="60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Bodo Compiler</a:t>
            </a:r>
          </a:p>
          <a:p>
            <a:pPr algn="ctr"/>
            <a:r>
              <a:rPr lang="en-US" dirty="0"/>
              <a:t>(transform to FPGA-enabled code automatically)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E6A635-E840-7A42-BBED-6314CA4C3409}"/>
              </a:ext>
            </a:extLst>
          </p:cNvPr>
          <p:cNvSpPr/>
          <p:nvPr/>
        </p:nvSpPr>
        <p:spPr>
          <a:xfrm>
            <a:off x="2762655" y="2749684"/>
            <a:ext cx="5963056" cy="60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Bodo Runtime</a:t>
            </a:r>
          </a:p>
          <a:p>
            <a:pPr algn="ctr"/>
            <a:r>
              <a:rPr lang="en-US" dirty="0"/>
              <a:t>(manage data/compute across CPUs</a:t>
            </a:r>
            <a:r>
              <a:rPr lang="en-US"/>
              <a:t>/FPGAs)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92B8D7-3FAD-6347-9B4C-DB4B85A4422A}"/>
              </a:ext>
            </a:extLst>
          </p:cNvPr>
          <p:cNvSpPr/>
          <p:nvPr/>
        </p:nvSpPr>
        <p:spPr>
          <a:xfrm>
            <a:off x="2402732" y="3615449"/>
            <a:ext cx="6575898" cy="101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cluster with FPGAs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4E16C-80A6-B445-BDED-B2336B66A0F2}"/>
              </a:ext>
            </a:extLst>
          </p:cNvPr>
          <p:cNvSpPr txBox="1"/>
          <p:nvPr/>
        </p:nvSpPr>
        <p:spPr>
          <a:xfrm>
            <a:off x="2478187" y="1919593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Bodo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A4F23-0EA5-B24F-973C-5ABC84E049EE}"/>
              </a:ext>
            </a:extLst>
          </p:cNvPr>
          <p:cNvSpPr txBox="1"/>
          <p:nvPr/>
        </p:nvSpPr>
        <p:spPr>
          <a:xfrm>
            <a:off x="2717347" y="461847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407971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ehsan totoni</dc:creator>
  <cp:lastModifiedBy>ehsan totoni</cp:lastModifiedBy>
  <cp:revision>2</cp:revision>
  <dcterms:created xsi:type="dcterms:W3CDTF">2020-08-22T23:53:52Z</dcterms:created>
  <dcterms:modified xsi:type="dcterms:W3CDTF">2020-08-23T00:36:26Z</dcterms:modified>
</cp:coreProperties>
</file>