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396" r:id="rId2"/>
    <p:sldId id="538" r:id="rId3"/>
    <p:sldId id="549" r:id="rId4"/>
    <p:sldId id="526" r:id="rId5"/>
    <p:sldId id="547" r:id="rId6"/>
    <p:sldId id="550" r:id="rId7"/>
    <p:sldId id="539" r:id="rId8"/>
    <p:sldId id="540" r:id="rId9"/>
    <p:sldId id="545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ott Rouse" initials="ER" lastIdx="3" clrIdx="0">
    <p:extLst>
      <p:ext uri="{19B8F6BF-5375-455C-9EA6-DF929625EA0E}">
        <p15:presenceInfo xmlns:p15="http://schemas.microsoft.com/office/powerpoint/2012/main" userId="3a4fbfe89fbe0e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989337"/>
    <a:srgbClr val="A19F39"/>
    <a:srgbClr val="9E952F"/>
    <a:srgbClr val="A6A338"/>
    <a:srgbClr val="959130"/>
    <a:srgbClr val="FEFEFE"/>
    <a:srgbClr val="D4D4D5"/>
    <a:srgbClr val="D4D5D7"/>
    <a:srgbClr val="FBD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4" autoAdjust="0"/>
    <p:restoredTop sz="95218" autoAdjust="0"/>
  </p:normalViewPr>
  <p:slideViewPr>
    <p:cSldViewPr snapToGrid="0">
      <p:cViewPr>
        <p:scale>
          <a:sx n="98" d="100"/>
          <a:sy n="98" d="100"/>
        </p:scale>
        <p:origin x="10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6577F9B4-5F7A-4F0F-A865-19558D622A5E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88FB986-8D4C-462D-8A61-AB0CE3DE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8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4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4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6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2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BBED-9D23-4B72-889C-19C8B8FB2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5AC0A-702D-4EC7-A237-6405E182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E6E3-A875-4214-88F0-BCC7290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8EC3-F17E-47A5-9198-126626EE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3766-37F1-49E2-B674-6C3C689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7BB9-E7AF-42B2-B966-8FE6F9B6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2F5A-7947-4F1B-B884-E7E84C26E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E9EC-1058-4399-B474-6D044171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B0B1-F56F-4C82-8DA8-E79FCFB8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7348-2F7B-4642-B38A-5069A6B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B7632-222C-476A-A6F7-1300BDFA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B06B2-BA9A-4C78-9E05-B5992AFE2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95F0-AF41-4085-8AF3-9234CB99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9B79-DAA3-490B-8E35-F4F94214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C9E5-0696-49B6-8C20-2C2511F8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39C1-1E18-44AF-A4EA-CF052963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D005-20FE-4A55-9968-9522BD6A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9041-500D-4F38-A428-42DD00A4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81F4-1C3E-4103-8935-60A4D30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1BF4-3675-438F-858A-1F3FA96C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5497-9D57-4F40-80FA-FE371033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68B4-7F02-41DD-BB3A-E4E00B73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6C7B-6912-4411-AF78-605D9D1D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76F9-47A4-437D-B292-78171DF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AE08-3E20-47D8-BA0F-6F45EB5E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6B05-F37C-4B47-B1EC-1B15FAF9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AD4D-AF76-40CC-A1D1-42F553CFA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B1F9D-779F-42A6-B7EC-CC292648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C3DF-8278-4870-A059-7B1BDFD3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7B18B-969F-42B4-9C71-BD1242E9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3579-DAB6-4792-8AFB-FFED4A85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EE36-6E75-4AA0-8520-18F9F64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C226-E5C6-45A5-BA92-6C98BFF4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3DFA7-CD9B-41BC-9388-80A05C45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820B8-4859-49A5-BCF7-F48186601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F8C14-412B-41BE-AF51-D57D0298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41B40-7714-49F2-828A-8EB0C89F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5B4BF-AAB8-42D2-9074-5E669C1B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E0077-9F02-4A37-8CC7-6D2E8B9A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D443-E41A-46F8-92F7-5453CA4B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D5D94-F5D5-4873-B00F-2951D4B4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E71E-A1F5-4DE3-B650-99DFE892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360A5-B260-45C6-A795-40821D7A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DA9F7-5C85-4155-B1AB-D6094CB2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815B5-BE96-400E-B166-370E563C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30416-0CF7-4D08-854F-DC4ED16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E496-8F13-43B9-AEDD-96BBB42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DA83-B4D6-4415-8B8F-41A48F54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7220E-4FC6-489D-B7EF-2F2C147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D817-3843-41CF-877B-E7D56BA3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EE376-4DF6-48F8-8D0E-849FA6BE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6D53-72DD-4F05-B86E-8EC93041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EAB4-43D9-4048-A75B-F8C868AC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48DF7-564B-47D9-B46A-79FC2ACA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26773-3195-48F7-9C51-12BF8A71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C52B6-A151-465E-95CF-4EE3DF03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DC40-17A9-4221-8BDF-917FD478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83AA-D95E-49EC-A281-8DBE1D9E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3A430-D205-4D80-B723-3503E795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12DC-D2B7-41CD-9CDA-A48A24CE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C754-F0DA-4106-8D7C-9730622A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6AB0-918A-463A-AFAD-628481F2B86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9A39-A4F0-4F12-AA94-A638DBB3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DE8C-BAC7-47D6-A664-A587EDDB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docs.conda.io/projects/conda/en/4.6.0/_downloads/52a95608c49671267e40c689e0bc00ca/conda-cheatsheet.pdf" TargetMode="External"/><Relationship Id="rId4" Type="http://schemas.openxmlformats.org/officeDocument/2006/relationships/hyperlink" Target="https://docs.anaconda.com/anaconda/install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montp/rtplo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8B43E-DBDC-4D0D-8F50-CBADC9C7C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0"/>
          <a:stretch/>
        </p:blipFill>
        <p:spPr>
          <a:xfrm>
            <a:off x="0" y="11853"/>
            <a:ext cx="917257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CCBB24-4EE2-4211-AB34-B21C07A3F9C2}"/>
              </a:ext>
            </a:extLst>
          </p:cNvPr>
          <p:cNvSpPr/>
          <p:nvPr/>
        </p:nvSpPr>
        <p:spPr>
          <a:xfrm>
            <a:off x="123825" y="584359"/>
            <a:ext cx="3133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Robotics 311 : How to build robots and make them move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D8BCB-F18A-4B8F-9805-7E94C131ECAA}"/>
              </a:ext>
            </a:extLst>
          </p:cNvPr>
          <p:cNvSpPr/>
          <p:nvPr/>
        </p:nvSpPr>
        <p:spPr>
          <a:xfrm>
            <a:off x="123825" y="2485966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Prof. Elliott Rouse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GSI Yves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Nazon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MS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Fall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97253-7891-4531-99E7-F96EA8E5E8E5}"/>
              </a:ext>
            </a:extLst>
          </p:cNvPr>
          <p:cNvSpPr txBox="1"/>
          <p:nvPr/>
        </p:nvSpPr>
        <p:spPr>
          <a:xfrm>
            <a:off x="6935259" y="6650176"/>
            <a:ext cx="2368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Photo credit: Brenda Ahearn / U-M </a:t>
            </a:r>
            <a:r>
              <a:rPr lang="en-US" sz="800" dirty="0" err="1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CoE</a:t>
            </a:r>
            <a:endParaRPr lang="en-US" sz="800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9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Lab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12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693" y="773570"/>
            <a:ext cx="8399782" cy="116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Today, we will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about virtual environments and real time plotting!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57"/>
          <a:stretch/>
        </p:blipFill>
        <p:spPr bwMode="auto">
          <a:xfrm>
            <a:off x="4732901" y="1871562"/>
            <a:ext cx="4196727" cy="3331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conda | The World's Most Popular Data Science Platfor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4" t="33887" r="10339" b="33611"/>
          <a:stretch/>
        </p:blipFill>
        <p:spPr bwMode="auto">
          <a:xfrm>
            <a:off x="263007" y="3097848"/>
            <a:ext cx="4075528" cy="87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rtplot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2672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About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rtplot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  <a:sym typeface="Wingdings" panose="05000000000000000000" pitchFamily="2" charset="2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Real time plotter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Uses socket protocols for communication between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devices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Socket communication is a network (wireless) form of communication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Clients send info to servers 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138" y="3138142"/>
            <a:ext cx="5142892" cy="30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Virtual Environments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536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is a virtual environment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 file structure that runs a version of python with specific dependencies and packages 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Why use a virtual environment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An easy way to ensure you have the correct packages for a specific project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Avoid many issues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Contaminating native python versions 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Dependency conflicts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Need for admin access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1000"/>
              </a:spcAft>
            </a:pP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18274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Anaconda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About anaconda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Open source distribution of python (and R)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Made to assist with package management and usage for multiple projects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OS agnostic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2050" name="Picture 2" descr="Anaconda Navigator — Anaconda document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61" y="2923161"/>
            <a:ext cx="6055331" cy="333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311– Todays Lab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Create a virtual environment using anaconda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 the real time plotter to plot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ballbot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states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ROB311_rtplot_demo.py has </a:t>
            </a:r>
            <a:r>
              <a:rPr lang="en-US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example syntax 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125753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Creating Virtual Environment with Anaconda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839940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Download Anaconda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</a:t>
            </a:r>
            <a:r>
              <a:rPr lang="en-US" u="sng" dirty="0" smtClean="0">
                <a:hlinkClick r:id="rId3"/>
              </a:rPr>
              <a:t>www.anaconda.com/products/distribution</a:t>
            </a:r>
            <a:endParaRPr lang="en-US" u="sng" dirty="0" smtClean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Follow download prompts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OS specific download assistance found here: </a:t>
            </a:r>
            <a:r>
              <a:rPr lang="en-US" u="sng" dirty="0">
                <a:hlinkClick r:id="rId4"/>
              </a:rPr>
              <a:t>https://docs.anaconda.com/anaconda/install</a:t>
            </a:r>
            <a:r>
              <a:rPr lang="en-US" u="sng" dirty="0" smtClean="0">
                <a:hlinkClick r:id="rId4"/>
              </a:rPr>
              <a:t>/</a:t>
            </a:r>
            <a:endParaRPr lang="en-US" u="sng" dirty="0" smtClean="0"/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Conda</a:t>
            </a:r>
            <a:r>
              <a:rPr lang="en-US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commands cheat sheet: 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https://docs.conda.io/projects/conda/en/4.6.0/_</a:t>
            </a:r>
            <a:r>
              <a:rPr lang="en-US" dirty="0" smtClean="0">
                <a:hlinkClick r:id="rId5"/>
              </a:rPr>
              <a:t>downloads/52a95608c49671267e40c689e0bc00ca/conda-cheatsheet.pdf</a:t>
            </a:r>
            <a:r>
              <a:rPr lang="en-US" dirty="0" smtClean="0"/>
              <a:t> </a:t>
            </a:r>
            <a:endParaRPr lang="en-US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Open terminal (Mac/Linux) or use anaconda navigator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 CMD prompt (windows)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11368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Creating Virtual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Environment (Cont.)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442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Check if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conda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is installed on your path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–V</a:t>
            </a:r>
            <a:endParaRPr lang="en-US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Check if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Conda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is up to date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update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endParaRPr lang="en-US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Create a Virtual Environment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Ex: </a:t>
            </a:r>
            <a:r>
              <a:rPr lang="en-US" dirty="0" err="1">
                <a:latin typeface="Courier New" panose="02070309020205020404" pitchFamily="49" charset="0"/>
                <a:ea typeface="Adobe Ming Std L" panose="02020300000000000000" pitchFamily="18" charset="-128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ea typeface="Adobe Ming Std L" panose="02020300000000000000" pitchFamily="18" charset="-128"/>
                <a:cs typeface="Courier New" panose="02070309020205020404" pitchFamily="49" charset="0"/>
              </a:rPr>
              <a:t> create --name </a:t>
            </a:r>
            <a:r>
              <a:rPr lang="en-US" dirty="0" err="1">
                <a:latin typeface="Courier New" panose="02070309020205020404" pitchFamily="49" charset="0"/>
                <a:ea typeface="Adobe Ming Std L" panose="02020300000000000000" pitchFamily="18" charset="-128"/>
                <a:cs typeface="Courier New" panose="02070309020205020404" pitchFamily="49" charset="0"/>
              </a:rPr>
              <a:t>sample_venv</a:t>
            </a:r>
            <a:r>
              <a:rPr lang="en-US" dirty="0">
                <a:latin typeface="Courier New" panose="02070309020205020404" pitchFamily="49" charset="0"/>
                <a:ea typeface="Adobe Ming Std L" panose="02020300000000000000" pitchFamily="18" charset="-128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ea typeface="Adobe Ming Std L" panose="02020300000000000000" pitchFamily="18" charset="-128"/>
                <a:cs typeface="Courier New" panose="02070309020205020404" pitchFamily="49" charset="0"/>
              </a:rPr>
              <a:t>python=3.8</a:t>
            </a:r>
            <a:endParaRPr lang="en-US" dirty="0">
              <a:latin typeface="Courier New" panose="02070309020205020404" pitchFamily="49" charset="0"/>
              <a:ea typeface="Adobe Ming Std L" panose="02020300000000000000" pitchFamily="18" charset="-128"/>
              <a:cs typeface="Courier New" panose="02070309020205020404" pitchFamily="49" charset="0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Make sure python version is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3.9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Activate the environment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activate </a:t>
            </a:r>
            <a:r>
              <a:rPr lang="en-US" dirty="0" err="1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sample_venv</a:t>
            </a:r>
            <a:r>
              <a:rPr lang="en-US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Deactivate the above environment once your work is done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deactivate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18016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311– Using </a:t>
            </a:r>
            <a:r>
              <a:rPr lang="en-US" sz="2400" b="1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rtplot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Clone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rtplot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 repo from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git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https://github.com/jmontp/rtplot</a:t>
            </a:r>
            <a:r>
              <a:rPr lang="en-US" dirty="0"/>
              <a:t> (clone repo first!)</a:t>
            </a:r>
            <a:endParaRPr lang="en-US" u="sng" dirty="0"/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Follow instructions for installation and downloading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dependencies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Do this within virtual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environment!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Replace repo version of server.py with canvas version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Check correctness using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Courier New" panose="02070309020205020404" pitchFamily="49" charset="0"/>
                <a:sym typeface="Wingdings" panose="05000000000000000000" pitchFamily="2" charset="2"/>
              </a:rPr>
              <a:t>example_code.py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26653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33814</TotalTime>
  <Words>371</Words>
  <Application>Microsoft Office PowerPoint</Application>
  <PresentationFormat>On-screen Show (4:3)</PresentationFormat>
  <Paragraphs>76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Adobe Fan Heiti Std B</vt:lpstr>
      <vt:lpstr>Adobe Heiti Std R</vt:lpstr>
      <vt:lpstr>Adobe Ming Std L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ME-IT Umich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Rouse, Elliott</dc:creator>
  <cp:lastModifiedBy>Nazon, Yves</cp:lastModifiedBy>
  <cp:revision>1102</cp:revision>
  <cp:lastPrinted>2022-09-01T17:38:29Z</cp:lastPrinted>
  <dcterms:created xsi:type="dcterms:W3CDTF">2019-01-10T21:33:46Z</dcterms:created>
  <dcterms:modified xsi:type="dcterms:W3CDTF">2022-11-16T16:28:51Z</dcterms:modified>
</cp:coreProperties>
</file>