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623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t Rouse" initials="ER" lastIdx="3" clrIdx="0">
    <p:extLst>
      <p:ext uri="{19B8F6BF-5375-455C-9EA6-DF929625EA0E}">
        <p15:presenceInfo xmlns:p15="http://schemas.microsoft.com/office/powerpoint/2012/main" userId="3a4fbfe89fbe0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C55A11"/>
    <a:srgbClr val="C00000"/>
    <a:srgbClr val="7F7F7F"/>
    <a:srgbClr val="006DBB"/>
    <a:srgbClr val="A95656"/>
    <a:srgbClr val="464846"/>
    <a:srgbClr val="C70D34"/>
    <a:srgbClr val="006FBC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6" autoAdjust="0"/>
    <p:restoredTop sz="95235" autoAdjust="0"/>
  </p:normalViewPr>
  <p:slideViewPr>
    <p:cSldViewPr snapToGrid="0">
      <p:cViewPr varScale="1">
        <p:scale>
          <a:sx n="94" d="100"/>
          <a:sy n="94" d="100"/>
        </p:scale>
        <p:origin x="1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577F9B4-5F7A-4F0F-A865-19558D622A5E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88FB986-8D4C-462D-8A61-AB0CE3DE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BBED-9D23-4B72-889C-19C8B8FB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AC0A-702D-4EC7-A237-6405E182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E6E3-A875-4214-88F0-BCC7290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EC3-F17E-47A5-9198-126626E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3766-37F1-49E2-B674-6C3C689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BB9-E7AF-42B2-B966-8FE6F9B6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2F5A-7947-4F1B-B884-E7E84C26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E9EC-1058-4399-B474-6D04417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B0B1-F56F-4C82-8DA8-E79FCFB8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7348-2F7B-4642-B38A-5069A6B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B7632-222C-476A-A6F7-1300BDFA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06B2-BA9A-4C78-9E05-B5992AFE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95F0-AF41-4085-8AF3-9234CB99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B79-DAA3-490B-8E35-F4F9421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C9E5-0696-49B6-8C20-2C2511F8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9C1-1E18-44AF-A4EA-CF052963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005-20FE-4A55-9968-9522BD6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9041-500D-4F38-A428-42DD00A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81F4-1C3E-4103-8935-60A4D30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1BF4-3675-438F-858A-1F3FA96C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5497-9D57-4F40-80FA-FE371033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68B4-7F02-41DD-BB3A-E4E00B73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6C7B-6912-4411-AF78-605D9D1D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6F9-47A4-437D-B292-78171DF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E08-3E20-47D8-BA0F-6F45EB5E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6B05-F37C-4B47-B1EC-1B15FAF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AD4D-AF76-40CC-A1D1-42F553CF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1F9D-779F-42A6-B7EC-CC292648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C3DF-8278-4870-A059-7B1BDFD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B18B-969F-42B4-9C71-BD1242E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3579-DAB6-4792-8AFB-FFED4A8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EE36-6E75-4AA0-8520-18F9F64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C226-E5C6-45A5-BA92-6C98BFF4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DFA7-CD9B-41BC-9388-80A05C45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820B8-4859-49A5-BCF7-F48186601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F8C14-412B-41BE-AF51-D57D0298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41B40-7714-49F2-828A-8EB0C89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5B4BF-AAB8-42D2-9074-5E669C1B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E0077-9F02-4A37-8CC7-6D2E8B9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443-E41A-46F8-92F7-5453CA4B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D5D94-F5D5-4873-B00F-2951D4B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E71E-A1F5-4DE3-B650-99DFE892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60A5-B260-45C6-A795-40821D7A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A9F7-5C85-4155-B1AB-D6094CB2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815B5-BE96-400E-B166-370E563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0416-0CF7-4D08-854F-DC4ED1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496-8F13-43B9-AEDD-96BBB42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A83-B4D6-4415-8B8F-41A48F5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220E-4FC6-489D-B7EF-2F2C147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D817-3843-41CF-877B-E7D56BA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E376-4DF6-48F8-8D0E-849FA6BE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6D53-72DD-4F05-B86E-8EC9304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AB4-43D9-4048-A75B-F8C868AC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48DF7-564B-47D9-B46A-79FC2ACA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6773-3195-48F7-9C51-12BF8A71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52B6-A151-465E-95CF-4EE3DF03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DC40-17A9-4221-8BDF-917FD478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83AA-D95E-49EC-A281-8DBE1D9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A430-D205-4D80-B723-3503E79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12DC-D2B7-41CD-9CDA-A48A24CE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C754-F0DA-4106-8D7C-9730622A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6AB0-918A-463A-AFAD-628481F2B86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9A39-A4F0-4F12-AA94-A638DBB3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E8C-BAC7-47D6-A664-A587EDDB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05.png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104.png"/><Relationship Id="rId17" Type="http://schemas.openxmlformats.org/officeDocument/2006/relationships/image" Target="../media/image40.png"/><Relationship Id="rId25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103.png"/><Relationship Id="rId24" Type="http://schemas.openxmlformats.org/officeDocument/2006/relationships/image" Target="../media/image108.png"/><Relationship Id="rId32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37.png"/><Relationship Id="rId23" Type="http://schemas.openxmlformats.org/officeDocument/2006/relationships/image" Target="../media/image46.png"/><Relationship Id="rId28" Type="http://schemas.openxmlformats.org/officeDocument/2006/relationships/image" Target="../media/image111.png"/><Relationship Id="rId10" Type="http://schemas.openxmlformats.org/officeDocument/2006/relationships/image" Target="../media/image5.png"/><Relationship Id="rId19" Type="http://schemas.openxmlformats.org/officeDocument/2006/relationships/image" Target="../media/image107.png"/><Relationship Id="rId31" Type="http://schemas.openxmlformats.org/officeDocument/2006/relationships/image" Target="../media/image72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36.png"/><Relationship Id="rId22" Type="http://schemas.openxmlformats.org/officeDocument/2006/relationships/image" Target="../media/image45.png"/><Relationship Id="rId27" Type="http://schemas.openxmlformats.org/officeDocument/2006/relationships/image" Target="../media/image6.png"/><Relationship Id="rId30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Creating your Block Diagram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sp>
        <p:nvSpPr>
          <p:cNvPr id="107" name="Rounded Rectangle 29">
            <a:extLst>
              <a:ext uri="{FF2B5EF4-FFF2-40B4-BE49-F238E27FC236}">
                <a16:creationId xmlns:a16="http://schemas.microsoft.com/office/drawing/2014/main" id="{505BF25F-6CEB-42BF-B86D-7F0D72677390}"/>
              </a:ext>
            </a:extLst>
          </p:cNvPr>
          <p:cNvSpPr/>
          <p:nvPr/>
        </p:nvSpPr>
        <p:spPr>
          <a:xfrm>
            <a:off x="141681" y="3923133"/>
            <a:ext cx="672041" cy="920421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7C7B0B0-56B7-4065-A206-056AF8871825}"/>
              </a:ext>
            </a:extLst>
          </p:cNvPr>
          <p:cNvCxnSpPr>
            <a:cxnSpLocks/>
          </p:cNvCxnSpPr>
          <p:nvPr/>
        </p:nvCxnSpPr>
        <p:spPr>
          <a:xfrm flipH="1">
            <a:off x="813723" y="4458318"/>
            <a:ext cx="293776" cy="1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4A16869-646D-4BFC-ACA2-D93A6F2A4870}"/>
              </a:ext>
            </a:extLst>
          </p:cNvPr>
          <p:cNvCxnSpPr>
            <a:cxnSpLocks/>
            <a:endCxn id="110" idx="6"/>
          </p:cNvCxnSpPr>
          <p:nvPr/>
        </p:nvCxnSpPr>
        <p:spPr>
          <a:xfrm flipH="1">
            <a:off x="1700943" y="4469742"/>
            <a:ext cx="248447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8B5A563-3CAB-448F-B58D-FD26F24D8613}"/>
              </a:ext>
            </a:extLst>
          </p:cNvPr>
          <p:cNvSpPr/>
          <p:nvPr/>
        </p:nvSpPr>
        <p:spPr>
          <a:xfrm>
            <a:off x="1107499" y="4178928"/>
            <a:ext cx="593444" cy="59344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29B3D42-B8E5-41D6-9E8D-FC8DE7A70B51}"/>
              </a:ext>
            </a:extLst>
          </p:cNvPr>
          <p:cNvCxnSpPr>
            <a:cxnSpLocks/>
            <a:stCxn id="134" idx="1"/>
            <a:endCxn id="124" idx="3"/>
          </p:cNvCxnSpPr>
          <p:nvPr/>
        </p:nvCxnSpPr>
        <p:spPr>
          <a:xfrm flipH="1" flipV="1">
            <a:off x="6012853" y="4535508"/>
            <a:ext cx="974178" cy="589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0009843-61D5-4569-86F4-8A181D01BAC2}"/>
              </a:ext>
            </a:extLst>
          </p:cNvPr>
          <p:cNvGrpSpPr/>
          <p:nvPr/>
        </p:nvGrpSpPr>
        <p:grpSpPr>
          <a:xfrm>
            <a:off x="6987031" y="3870288"/>
            <a:ext cx="1041001" cy="1331618"/>
            <a:chOff x="4924452" y="2996049"/>
            <a:chExt cx="1041001" cy="1331618"/>
          </a:xfrm>
        </p:grpSpPr>
        <p:sp>
          <p:nvSpPr>
            <p:cNvPr id="134" name="Rounded Rectangle 29">
              <a:extLst>
                <a:ext uri="{FF2B5EF4-FFF2-40B4-BE49-F238E27FC236}">
                  <a16:creationId xmlns:a16="http://schemas.microsoft.com/office/drawing/2014/main" id="{0D2320C7-E3FB-458B-BB9E-007A511834B1}"/>
                </a:ext>
              </a:extLst>
            </p:cNvPr>
            <p:cNvSpPr/>
            <p:nvPr/>
          </p:nvSpPr>
          <p:spPr>
            <a:xfrm>
              <a:off x="4924452" y="2996049"/>
              <a:ext cx="1041001" cy="1331618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AFA75711-D901-4D3D-8DB4-1DBB7AE66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6617" y="3059382"/>
              <a:ext cx="878059" cy="1209592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155731-B646-4594-AFEE-34BAAB8192DB}"/>
              </a:ext>
            </a:extLst>
          </p:cNvPr>
          <p:cNvGrpSpPr/>
          <p:nvPr/>
        </p:nvGrpSpPr>
        <p:grpSpPr>
          <a:xfrm>
            <a:off x="4391067" y="5327983"/>
            <a:ext cx="693641" cy="770471"/>
            <a:chOff x="3228735" y="4857564"/>
            <a:chExt cx="693641" cy="770471"/>
          </a:xfrm>
        </p:grpSpPr>
        <p:sp>
          <p:nvSpPr>
            <p:cNvPr id="132" name="Rounded Rectangle 29">
              <a:extLst>
                <a:ext uri="{FF2B5EF4-FFF2-40B4-BE49-F238E27FC236}">
                  <a16:creationId xmlns:a16="http://schemas.microsoft.com/office/drawing/2014/main" id="{5EA22923-6179-4A35-86AE-760A639EA5E7}"/>
                </a:ext>
              </a:extLst>
            </p:cNvPr>
            <p:cNvSpPr/>
            <p:nvPr/>
          </p:nvSpPr>
          <p:spPr>
            <a:xfrm>
              <a:off x="3228735" y="4857564"/>
              <a:ext cx="693641" cy="770471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7D77395-59A1-4DA7-9699-02D7778BD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92" t="14691" r="25216" b="17348"/>
            <a:stretch/>
          </p:blipFill>
          <p:spPr>
            <a:xfrm>
              <a:off x="3270386" y="4901139"/>
              <a:ext cx="544908" cy="683139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82418AC-326E-41B7-9D42-211F66550242}"/>
              </a:ext>
            </a:extLst>
          </p:cNvPr>
          <p:cNvGrpSpPr/>
          <p:nvPr/>
        </p:nvGrpSpPr>
        <p:grpSpPr>
          <a:xfrm>
            <a:off x="1938216" y="4079842"/>
            <a:ext cx="693641" cy="770471"/>
            <a:chOff x="2320485" y="3347236"/>
            <a:chExt cx="693641" cy="770471"/>
          </a:xfrm>
        </p:grpSpPr>
        <p:sp>
          <p:nvSpPr>
            <p:cNvPr id="130" name="Rounded Rectangle 29">
              <a:extLst>
                <a:ext uri="{FF2B5EF4-FFF2-40B4-BE49-F238E27FC236}">
                  <a16:creationId xmlns:a16="http://schemas.microsoft.com/office/drawing/2014/main" id="{1AA37400-D1B0-4068-BEFF-F47A04E47A47}"/>
                </a:ext>
              </a:extLst>
            </p:cNvPr>
            <p:cNvSpPr/>
            <p:nvPr/>
          </p:nvSpPr>
          <p:spPr>
            <a:xfrm>
              <a:off x="2320485" y="3347236"/>
              <a:ext cx="693641" cy="770471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77E3282-BBD4-4B9B-85EA-BB4DF8220EDA}"/>
                    </a:ext>
                  </a:extLst>
                </p:cNvPr>
                <p:cNvSpPr txBox="1"/>
                <p:nvPr/>
              </p:nvSpPr>
              <p:spPr>
                <a:xfrm>
                  <a:off x="2395593" y="3575834"/>
                  <a:ext cx="450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𝑃𝐼𝐷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77E3282-BBD4-4B9B-85EA-BB4DF8220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593" y="3575834"/>
                  <a:ext cx="4507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811" r="-1216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F6514C-B76C-4C31-8C11-2B855F99FDC6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2631857" y="4465078"/>
            <a:ext cx="228600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16123E-5A94-4BF9-87C5-98CABA784D51}"/>
              </a:ext>
            </a:extLst>
          </p:cNvPr>
          <p:cNvCxnSpPr>
            <a:cxnSpLocks/>
          </p:cNvCxnSpPr>
          <p:nvPr/>
        </p:nvCxnSpPr>
        <p:spPr>
          <a:xfrm flipH="1">
            <a:off x="1404221" y="4777976"/>
            <a:ext cx="5024" cy="952379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23307D-D91C-4E94-A31B-5615BF06827F}"/>
              </a:ext>
            </a:extLst>
          </p:cNvPr>
          <p:cNvCxnSpPr>
            <a:cxnSpLocks/>
          </p:cNvCxnSpPr>
          <p:nvPr/>
        </p:nvCxnSpPr>
        <p:spPr>
          <a:xfrm flipH="1">
            <a:off x="1404221" y="5712554"/>
            <a:ext cx="2995363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189A624-17CE-48A6-94B2-6FB88B1E11DD}"/>
              </a:ext>
            </a:extLst>
          </p:cNvPr>
          <p:cNvCxnSpPr>
            <a:cxnSpLocks/>
          </p:cNvCxnSpPr>
          <p:nvPr/>
        </p:nvCxnSpPr>
        <p:spPr>
          <a:xfrm>
            <a:off x="7527549" y="5216032"/>
            <a:ext cx="0" cy="496492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7D27C44-28B2-4F97-930D-61628462E0B1}"/>
              </a:ext>
            </a:extLst>
          </p:cNvPr>
          <p:cNvCxnSpPr>
            <a:cxnSpLocks/>
          </p:cNvCxnSpPr>
          <p:nvPr/>
        </p:nvCxnSpPr>
        <p:spPr>
          <a:xfrm flipV="1">
            <a:off x="5088744" y="5716364"/>
            <a:ext cx="2438805" cy="13991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7A8068B-F25A-4F6F-8A7C-1D6B5F3D4FAE}"/>
                  </a:ext>
                </a:extLst>
              </p:cNvPr>
              <p:cNvSpPr txBox="1"/>
              <p:nvPr/>
            </p:nvSpPr>
            <p:spPr>
              <a:xfrm>
                <a:off x="1181338" y="4356576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7A8068B-F25A-4F6F-8A7C-1D6B5F3D4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38" y="4356576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6067F85-3ADF-44B0-B4C7-F0084F56C34A}"/>
                  </a:ext>
                </a:extLst>
              </p:cNvPr>
              <p:cNvSpPr txBox="1"/>
              <p:nvPr/>
            </p:nvSpPr>
            <p:spPr>
              <a:xfrm>
                <a:off x="1318732" y="453409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6067F85-3ADF-44B0-B4C7-F0084F56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732" y="4534097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4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B5B91EB-95BC-45FB-939B-463A59CB066A}"/>
              </a:ext>
            </a:extLst>
          </p:cNvPr>
          <p:cNvGrpSpPr/>
          <p:nvPr/>
        </p:nvGrpSpPr>
        <p:grpSpPr>
          <a:xfrm>
            <a:off x="332466" y="4265858"/>
            <a:ext cx="270023" cy="512828"/>
            <a:chOff x="183284" y="3559129"/>
            <a:chExt cx="270023" cy="512828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489AFCB-6539-4D9B-9564-B7C1A678E58A}"/>
                </a:ext>
              </a:extLst>
            </p:cNvPr>
            <p:cNvSpPr/>
            <p:nvPr/>
          </p:nvSpPr>
          <p:spPr>
            <a:xfrm>
              <a:off x="183284" y="3801934"/>
              <a:ext cx="270023" cy="2700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49F9EC63-40BB-468F-93A4-7FA728C76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8718" y="3559129"/>
              <a:ext cx="136940" cy="112224"/>
            </a:xfrm>
            <a:prstGeom prst="rect">
              <a:avLst/>
            </a:prstGeom>
          </p:spPr>
        </p:pic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C288D-3880-44AC-976C-1C6A9EB89F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70" y="3659062"/>
              <a:ext cx="0" cy="28214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60DF1B8-68D7-473D-B092-72415CE445AA}"/>
                </a:ext>
              </a:extLst>
            </p:cNvPr>
            <p:cNvSpPr/>
            <p:nvPr/>
          </p:nvSpPr>
          <p:spPr>
            <a:xfrm>
              <a:off x="281088" y="3719225"/>
              <a:ext cx="78248" cy="782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340C516-E67F-40E4-B83E-7D473DC1EF9F}"/>
              </a:ext>
            </a:extLst>
          </p:cNvPr>
          <p:cNvGrpSpPr/>
          <p:nvPr/>
        </p:nvGrpSpPr>
        <p:grpSpPr>
          <a:xfrm>
            <a:off x="5210520" y="4150272"/>
            <a:ext cx="802333" cy="770471"/>
            <a:chOff x="4953800" y="3367847"/>
            <a:chExt cx="802333" cy="770471"/>
          </a:xfrm>
        </p:grpSpPr>
        <p:sp>
          <p:nvSpPr>
            <p:cNvPr id="124" name="Rounded Rectangle 29">
              <a:extLst>
                <a:ext uri="{FF2B5EF4-FFF2-40B4-BE49-F238E27FC236}">
                  <a16:creationId xmlns:a16="http://schemas.microsoft.com/office/drawing/2014/main" id="{C0C7CA23-BC6E-41AB-A6EA-4196F986D38B}"/>
                </a:ext>
              </a:extLst>
            </p:cNvPr>
            <p:cNvSpPr/>
            <p:nvPr/>
          </p:nvSpPr>
          <p:spPr>
            <a:xfrm>
              <a:off x="4953800" y="3367847"/>
              <a:ext cx="802333" cy="770471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F16D958A-6795-4200-B5DA-9E185A0D1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03738" y="3420597"/>
              <a:ext cx="702456" cy="695022"/>
            </a:xfrm>
            <a:prstGeom prst="rect">
              <a:avLst/>
            </a:prstGeom>
          </p:spPr>
        </p:pic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70DA38FC-FE16-4341-8C40-652E46030CF8}"/>
              </a:ext>
            </a:extLst>
          </p:cNvPr>
          <p:cNvSpPr/>
          <p:nvPr/>
        </p:nvSpPr>
        <p:spPr>
          <a:xfrm>
            <a:off x="89022" y="4084506"/>
            <a:ext cx="6238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Y-Z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90765D1-1CE3-4239-A7E7-E43E5457A7CD}"/>
                  </a:ext>
                </a:extLst>
              </p:cNvPr>
              <p:cNvSpPr/>
              <p:nvPr/>
            </p:nvSpPr>
            <p:spPr>
              <a:xfrm>
                <a:off x="-31597" y="4946175"/>
                <a:ext cx="1289969" cy="652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Adobe Heiti Std R" panose="020B0400000000000000" pitchFamily="34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𝜗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𝜗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  <m:t>𝑑𝑒𝑠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Adobe Heiti Std R" panose="020B0400000000000000" pitchFamily="34" charset="-128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Adobe Heiti Std R" panose="020B0400000000000000" pitchFamily="34" charset="-128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Adobe Heiti Std R" panose="020B0400000000000000" pitchFamily="34" charset="-128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Adobe Heiti Std R" panose="020B0400000000000000" pitchFamily="34" charset="-128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90765D1-1CE3-4239-A7E7-E43E5457A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597" y="4946175"/>
                <a:ext cx="1289969" cy="6522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3CE3C606-8967-46F4-B542-B36D5303CEBA}"/>
              </a:ext>
            </a:extLst>
          </p:cNvPr>
          <p:cNvSpPr/>
          <p:nvPr/>
        </p:nvSpPr>
        <p:spPr>
          <a:xfrm>
            <a:off x="5086166" y="3605660"/>
            <a:ext cx="1079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Torque </a:t>
            </a:r>
            <a:b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conversion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41D280-BAE2-4A1D-908F-B93BAD48559B}"/>
              </a:ext>
            </a:extLst>
          </p:cNvPr>
          <p:cNvSpPr/>
          <p:nvPr/>
        </p:nvSpPr>
        <p:spPr>
          <a:xfrm>
            <a:off x="7063350" y="3027764"/>
            <a:ext cx="9283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Physical system </a:t>
            </a:r>
            <a:b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(plant)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8D63A9-7040-41E4-BF4C-E85480E70B5D}"/>
                  </a:ext>
                </a:extLst>
              </p:cNvPr>
              <p:cNvSpPr txBox="1"/>
              <p:nvPr/>
            </p:nvSpPr>
            <p:spPr>
              <a:xfrm>
                <a:off x="6356049" y="3800241"/>
                <a:ext cx="340996" cy="663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58D63A9-7040-41E4-BF4C-E85480E70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049" y="3800241"/>
                <a:ext cx="340996" cy="6639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52562BE-FCA5-47E5-9A97-64ED8179CAE1}"/>
                  </a:ext>
                </a:extLst>
              </p:cNvPr>
              <p:cNvSpPr/>
              <p:nvPr/>
            </p:nvSpPr>
            <p:spPr>
              <a:xfrm>
                <a:off x="1417702" y="3508339"/>
                <a:ext cx="684996" cy="531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𝜗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F52562BE-FCA5-47E5-9A97-64ED8179C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02" y="3508339"/>
                <a:ext cx="684996" cy="531107"/>
              </a:xfrm>
              <a:prstGeom prst="rect">
                <a:avLst/>
              </a:prstGeom>
              <a:blipFill>
                <a:blip r:embed="rId1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1F395BB-634B-4429-B2B8-D3C2A9FC79C4}"/>
                  </a:ext>
                </a:extLst>
              </p:cNvPr>
              <p:cNvSpPr/>
              <p:nvPr/>
            </p:nvSpPr>
            <p:spPr>
              <a:xfrm>
                <a:off x="1938496" y="5720296"/>
                <a:ext cx="1359796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400" dirty="0">
                    <a:solidFill>
                      <a:srgbClr val="002060"/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Measured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Adobe Heiti Std R" panose="020B0400000000000000" pitchFamily="34" charset="-128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1F395BB-634B-4429-B2B8-D3C2A9FC7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96" y="5720296"/>
                <a:ext cx="1359796" cy="571760"/>
              </a:xfrm>
              <a:prstGeom prst="rect">
                <a:avLst/>
              </a:prstGeom>
              <a:blipFill>
                <a:blip r:embed="rId14"/>
                <a:stretch>
                  <a:fillRect l="-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49C843A-30D7-4901-AF6E-6BDED2527250}"/>
                  </a:ext>
                </a:extLst>
              </p:cNvPr>
              <p:cNvSpPr/>
              <p:nvPr/>
            </p:nvSpPr>
            <p:spPr>
              <a:xfrm>
                <a:off x="5771717" y="5856609"/>
                <a:ext cx="1072858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400" dirty="0">
                    <a:solidFill>
                      <a:srgbClr val="002060"/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Actual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Adobe Heiti Std R" panose="020B0400000000000000" pitchFamily="34" charset="-128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49C843A-30D7-4901-AF6E-6BDED2527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717" y="5856609"/>
                <a:ext cx="1072858" cy="571760"/>
              </a:xfrm>
              <a:prstGeom prst="rect">
                <a:avLst/>
              </a:prstGeom>
              <a:blipFill>
                <a:blip r:embed="rId15"/>
                <a:stretch>
                  <a:fillRect l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212A5EF-FD04-46E9-94DC-63EF427E7B90}"/>
              </a:ext>
            </a:extLst>
          </p:cNvPr>
          <p:cNvSpPr/>
          <p:nvPr/>
        </p:nvSpPr>
        <p:spPr>
          <a:xfrm>
            <a:off x="6124509" y="3244685"/>
            <a:ext cx="813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Motor </a:t>
            </a:r>
            <a:b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torques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D111C9-8FF0-4540-B287-B1E4826146C0}"/>
              </a:ext>
            </a:extLst>
          </p:cNvPr>
          <p:cNvSpPr/>
          <p:nvPr/>
        </p:nvSpPr>
        <p:spPr>
          <a:xfrm>
            <a:off x="4126617" y="4229541"/>
            <a:ext cx="593444" cy="59344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6F1425-DC25-404B-AABF-42F062EB469F}"/>
                  </a:ext>
                </a:extLst>
              </p:cNvPr>
              <p:cNvSpPr txBox="1"/>
              <p:nvPr/>
            </p:nvSpPr>
            <p:spPr>
              <a:xfrm>
                <a:off x="4156040" y="439440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66F1425-DC25-404B-AABF-42F062EB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40" y="4394402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C08748-640A-4525-B23E-09905B349FD1}"/>
                  </a:ext>
                </a:extLst>
              </p:cNvPr>
              <p:cNvSpPr txBox="1"/>
              <p:nvPr/>
            </p:nvSpPr>
            <p:spPr>
              <a:xfrm>
                <a:off x="4310310" y="4263349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C08748-640A-4525-B23E-09905B34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310" y="4263349"/>
                <a:ext cx="150682" cy="184666"/>
              </a:xfrm>
              <a:prstGeom prst="rect">
                <a:avLst/>
              </a:prstGeom>
              <a:blipFill>
                <a:blip r:embed="rId16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9526564-3230-42B1-BCC2-34FDC7897AE7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4728902" y="4535508"/>
            <a:ext cx="481618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1565473-6308-4C9B-B668-557C68652A84}"/>
              </a:ext>
            </a:extLst>
          </p:cNvPr>
          <p:cNvCxnSpPr>
            <a:cxnSpLocks/>
          </p:cNvCxnSpPr>
          <p:nvPr/>
        </p:nvCxnSpPr>
        <p:spPr>
          <a:xfrm>
            <a:off x="7891671" y="2276090"/>
            <a:ext cx="657895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088317-743F-4AC1-B9A8-F1B8E73B51B3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5448320" y="2290509"/>
            <a:ext cx="476593" cy="8122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B434F604-6440-4E38-92DD-B9FE53573497}"/>
              </a:ext>
            </a:extLst>
          </p:cNvPr>
          <p:cNvSpPr/>
          <p:nvPr/>
        </p:nvSpPr>
        <p:spPr>
          <a:xfrm>
            <a:off x="5924913" y="1993787"/>
            <a:ext cx="593444" cy="593444"/>
          </a:xfrm>
          <a:prstGeom prst="ellipse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29">
            <a:extLst>
              <a:ext uri="{FF2B5EF4-FFF2-40B4-BE49-F238E27FC236}">
                <a16:creationId xmlns:a16="http://schemas.microsoft.com/office/drawing/2014/main" id="{5AD9311F-7A24-47F3-AF31-AC929CBE59F4}"/>
              </a:ext>
            </a:extLst>
          </p:cNvPr>
          <p:cNvSpPr/>
          <p:nvPr/>
        </p:nvSpPr>
        <p:spPr>
          <a:xfrm>
            <a:off x="4754399" y="1896024"/>
            <a:ext cx="693641" cy="770471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3673DA-6C2F-4977-B404-32D88D2DFC9C}"/>
                  </a:ext>
                </a:extLst>
              </p:cNvPr>
              <p:cNvSpPr txBox="1"/>
              <p:nvPr/>
            </p:nvSpPr>
            <p:spPr>
              <a:xfrm>
                <a:off x="4859326" y="2159427"/>
                <a:ext cx="4507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𝑃𝐼𝐷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3673DA-6C2F-4977-B404-32D88D2DF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26" y="2159427"/>
                <a:ext cx="450764" cy="276999"/>
              </a:xfrm>
              <a:prstGeom prst="rect">
                <a:avLst/>
              </a:prstGeom>
              <a:blipFill>
                <a:blip r:embed="rId17"/>
                <a:stretch>
                  <a:fillRect l="-10811" r="-1216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103F72-59BA-46FA-98E7-12EBF43BEE69}"/>
                  </a:ext>
                </a:extLst>
              </p:cNvPr>
              <p:cNvSpPr txBox="1"/>
              <p:nvPr/>
            </p:nvSpPr>
            <p:spPr>
              <a:xfrm>
                <a:off x="4772112" y="3948062"/>
                <a:ext cx="340996" cy="4878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E103F72-59BA-46FA-98E7-12EBF43B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12" y="3948062"/>
                <a:ext cx="340996" cy="4878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Rectangle 135">
            <a:extLst>
              <a:ext uri="{FF2B5EF4-FFF2-40B4-BE49-F238E27FC236}">
                <a16:creationId xmlns:a16="http://schemas.microsoft.com/office/drawing/2014/main" id="{4825CB0C-4ACA-4B74-B0DD-98C703866FDE}"/>
              </a:ext>
            </a:extLst>
          </p:cNvPr>
          <p:cNvSpPr/>
          <p:nvPr/>
        </p:nvSpPr>
        <p:spPr>
          <a:xfrm>
            <a:off x="82113" y="3934853"/>
            <a:ext cx="62549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X-Z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A82BF9E-C9D7-4530-8F62-9EEF92F7098F}"/>
                  </a:ext>
                </a:extLst>
              </p:cNvPr>
              <p:cNvSpPr/>
              <p:nvPr/>
            </p:nvSpPr>
            <p:spPr>
              <a:xfrm>
                <a:off x="3394926" y="4793379"/>
                <a:ext cx="1060610" cy="6522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Adobe Heiti Std R" panose="020B0400000000000000" pitchFamily="34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  <m:t>𝑏𝑎𝑙𝑎𝑛𝑐𝑒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6A82BF9E-C9D7-4530-8F62-9EEF92F70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26" y="4793379"/>
                <a:ext cx="1060610" cy="6522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5B3F901-BB92-4F6B-B69F-2647711718FD}"/>
              </a:ext>
            </a:extLst>
          </p:cNvPr>
          <p:cNvCxnSpPr>
            <a:cxnSpLocks/>
          </p:cNvCxnSpPr>
          <p:nvPr/>
        </p:nvCxnSpPr>
        <p:spPr>
          <a:xfrm flipH="1">
            <a:off x="8009421" y="4581616"/>
            <a:ext cx="521080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3109C1F-E3F7-4F3A-A52F-7F57BCC9547C}"/>
              </a:ext>
            </a:extLst>
          </p:cNvPr>
          <p:cNvCxnSpPr>
            <a:cxnSpLocks/>
          </p:cNvCxnSpPr>
          <p:nvPr/>
        </p:nvCxnSpPr>
        <p:spPr>
          <a:xfrm flipH="1">
            <a:off x="8526716" y="2276090"/>
            <a:ext cx="22851" cy="2302978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29">
            <a:extLst>
              <a:ext uri="{FF2B5EF4-FFF2-40B4-BE49-F238E27FC236}">
                <a16:creationId xmlns:a16="http://schemas.microsoft.com/office/drawing/2014/main" id="{CB2B0674-FC26-4B1E-8193-1D0145A6CA8A}"/>
              </a:ext>
            </a:extLst>
          </p:cNvPr>
          <p:cNvSpPr/>
          <p:nvPr/>
        </p:nvSpPr>
        <p:spPr>
          <a:xfrm>
            <a:off x="7185797" y="1927841"/>
            <a:ext cx="693641" cy="770471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BA6F53D-FE4F-4F44-A555-7033C2F57752}"/>
                  </a:ext>
                </a:extLst>
              </p:cNvPr>
              <p:cNvSpPr txBox="1"/>
              <p:nvPr/>
            </p:nvSpPr>
            <p:spPr>
              <a:xfrm>
                <a:off x="7356744" y="2040950"/>
                <a:ext cx="282962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BA6F53D-FE4F-4F44-A555-7033C2F5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744" y="2040950"/>
                <a:ext cx="282962" cy="54425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6E3A02C-0822-44E4-A74C-B503F5E35D33}"/>
              </a:ext>
            </a:extLst>
          </p:cNvPr>
          <p:cNvCxnSpPr>
            <a:cxnSpLocks/>
          </p:cNvCxnSpPr>
          <p:nvPr/>
        </p:nvCxnSpPr>
        <p:spPr>
          <a:xfrm>
            <a:off x="6499941" y="2276090"/>
            <a:ext cx="657895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0F6F458-C3FE-4225-AEF0-B0022180EDA4}"/>
                  </a:ext>
                </a:extLst>
              </p:cNvPr>
              <p:cNvSpPr/>
              <p:nvPr/>
            </p:nvSpPr>
            <p:spPr>
              <a:xfrm>
                <a:off x="5374797" y="1589361"/>
                <a:ext cx="727892" cy="5336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sz="16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̇"/>
                                        <m:ctrlPr>
                                          <a:rPr lang="en-US" sz="16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acc>
                                    <m:r>
                                      <a:rPr lang="en-US" sz="16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90F6F458-C3FE-4225-AEF0-B0022180E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7" y="1589361"/>
                <a:ext cx="727892" cy="533608"/>
              </a:xfrm>
              <a:prstGeom prst="rect">
                <a:avLst/>
              </a:prstGeom>
              <a:blipFill>
                <a:blip r:embed="rId21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B39B5FE-9A55-432F-B02F-D3CBD2C1CDF3}"/>
                  </a:ext>
                </a:extLst>
              </p:cNvPr>
              <p:cNvSpPr/>
              <p:nvPr/>
            </p:nvSpPr>
            <p:spPr>
              <a:xfrm>
                <a:off x="8086939" y="4603332"/>
                <a:ext cx="1040926" cy="476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400" dirty="0">
                    <a:solidFill>
                      <a:srgbClr val="002060"/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Meas.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Adobe Heiti Std R" panose="020B0400000000000000" pitchFamily="34" charset="-128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B39B5FE-9A55-432F-B02F-D3CBD2C1C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939" y="4603332"/>
                <a:ext cx="1040926" cy="476412"/>
              </a:xfrm>
              <a:prstGeom prst="rect">
                <a:avLst/>
              </a:prstGeom>
              <a:blipFill>
                <a:blip r:embed="rId2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CC84396-1FE7-463F-8248-2ED16DA22261}"/>
                  </a:ext>
                </a:extLst>
              </p:cNvPr>
              <p:cNvSpPr/>
              <p:nvPr/>
            </p:nvSpPr>
            <p:spPr>
              <a:xfrm>
                <a:off x="6522185" y="1572553"/>
                <a:ext cx="571438" cy="623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Adobe Heiti Std R" panose="020B0400000000000000" pitchFamily="34" charset="-128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Adobe Heiti Std R" panose="020B0400000000000000" pitchFamily="34" charset="-128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1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Adobe Heiti Std R" panose="020B0400000000000000" pitchFamily="34" charset="-128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CC84396-1FE7-463F-8248-2ED16DA22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185" y="1572553"/>
                <a:ext cx="571438" cy="62305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8628194-5587-4935-A57E-F07A720F962B}"/>
                  </a:ext>
                </a:extLst>
              </p:cNvPr>
              <p:cNvSpPr txBox="1"/>
              <p:nvPr/>
            </p:nvSpPr>
            <p:spPr>
              <a:xfrm>
                <a:off x="6333583" y="2181709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98628194-5587-4935-A57E-F07A720F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583" y="2181709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4000"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25D3091-6F20-49B1-BDDF-3A105C013C66}"/>
                  </a:ext>
                </a:extLst>
              </p:cNvPr>
              <p:cNvSpPr txBox="1"/>
              <p:nvPr/>
            </p:nvSpPr>
            <p:spPr>
              <a:xfrm>
                <a:off x="6146294" y="2325794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25D3091-6F20-49B1-BDDF-3A105C01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94" y="2325794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4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5BDE00D2-A450-478C-93FA-E4283AEB48B1}"/>
              </a:ext>
            </a:extLst>
          </p:cNvPr>
          <p:cNvCxnSpPr>
            <a:cxnSpLocks/>
          </p:cNvCxnSpPr>
          <p:nvPr/>
        </p:nvCxnSpPr>
        <p:spPr>
          <a:xfrm flipH="1">
            <a:off x="6240685" y="2598521"/>
            <a:ext cx="0" cy="527846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86D3459-7253-4ACA-8B87-9C58B9F3F5F4}"/>
              </a:ext>
            </a:extLst>
          </p:cNvPr>
          <p:cNvCxnSpPr>
            <a:cxnSpLocks/>
          </p:cNvCxnSpPr>
          <p:nvPr/>
        </p:nvCxnSpPr>
        <p:spPr>
          <a:xfrm flipH="1">
            <a:off x="6102689" y="3126367"/>
            <a:ext cx="145858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C1B88DA-EA2E-4C0C-85FC-AE1AE8A596E9}"/>
                  </a:ext>
                </a:extLst>
              </p:cNvPr>
              <p:cNvSpPr/>
              <p:nvPr/>
            </p:nvSpPr>
            <p:spPr>
              <a:xfrm>
                <a:off x="2771326" y="2780873"/>
                <a:ext cx="1098955" cy="676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Adobe Heiti Std R" panose="020B0400000000000000" pitchFamily="34" charset="-128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Adobe Heiti Std R" panose="020B0400000000000000" pitchFamily="34" charset="-128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Adobe Heiti Std R" panose="020B0400000000000000" pitchFamily="34" charset="-128"/>
                            </a:rPr>
                            <m:t>𝑠𝑡𝑒𝑒𝑟𝑖𝑛𝑔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latin typeface="Adobe Heiti Std R" panose="020B0400000000000000" pitchFamily="34" charset="-128"/>
                  <a:ea typeface="Adobe Heiti Std R" panose="020B0400000000000000" pitchFamily="34" charset="-128"/>
                </a:endParaRPr>
              </a:p>
            </p:txBody>
          </p:sp>
        </mc:Choice>
        <mc:Fallback xmlns=""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C1B88DA-EA2E-4C0C-85FC-AE1AE8A59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326" y="2780873"/>
                <a:ext cx="1098955" cy="6768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Rounded Rectangle 29">
            <a:extLst>
              <a:ext uri="{FF2B5EF4-FFF2-40B4-BE49-F238E27FC236}">
                <a16:creationId xmlns:a16="http://schemas.microsoft.com/office/drawing/2014/main" id="{357FBA37-19E6-4DA5-8C2F-FB5ACC06F492}"/>
              </a:ext>
            </a:extLst>
          </p:cNvPr>
          <p:cNvSpPr/>
          <p:nvPr/>
        </p:nvSpPr>
        <p:spPr>
          <a:xfrm>
            <a:off x="3260011" y="1881327"/>
            <a:ext cx="1188661" cy="1002142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68C22CA-7617-422B-99A5-CB6EFBA7619D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3942292" y="2282697"/>
            <a:ext cx="214242" cy="408941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51CA4D3-10C6-4347-A006-9DB1717B0664}"/>
              </a:ext>
            </a:extLst>
          </p:cNvPr>
          <p:cNvCxnSpPr>
            <a:cxnSpLocks/>
          </p:cNvCxnSpPr>
          <p:nvPr/>
        </p:nvCxnSpPr>
        <p:spPr>
          <a:xfrm>
            <a:off x="4153706" y="2288270"/>
            <a:ext cx="605609" cy="1537"/>
          </a:xfrm>
          <a:prstGeom prst="line">
            <a:avLst/>
          </a:prstGeom>
          <a:ln w="28575">
            <a:solidFill>
              <a:srgbClr val="002060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4136908B-8C5F-49CB-B40C-D809AC7C6534}"/>
              </a:ext>
            </a:extLst>
          </p:cNvPr>
          <p:cNvSpPr/>
          <p:nvPr/>
        </p:nvSpPr>
        <p:spPr>
          <a:xfrm>
            <a:off x="3889313" y="2691638"/>
            <a:ext cx="105958" cy="93979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29">
            <a:extLst>
              <a:ext uri="{FF2B5EF4-FFF2-40B4-BE49-F238E27FC236}">
                <a16:creationId xmlns:a16="http://schemas.microsoft.com/office/drawing/2014/main" id="{0583D771-9917-4EE3-8EBF-95FE41F7F1CF}"/>
              </a:ext>
            </a:extLst>
          </p:cNvPr>
          <p:cNvSpPr/>
          <p:nvPr/>
        </p:nvSpPr>
        <p:spPr>
          <a:xfrm>
            <a:off x="3310123" y="2118211"/>
            <a:ext cx="305674" cy="361715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6BC1702-412E-4860-9F5C-7CE7694CF61B}"/>
                  </a:ext>
                </a:extLst>
              </p:cNvPr>
              <p:cNvSpPr/>
              <p:nvPr/>
            </p:nvSpPr>
            <p:spPr>
              <a:xfrm>
                <a:off x="3274852" y="2127699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C6BC1702-412E-4860-9F5C-7CE7694CF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852" y="2127699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ectangle 161">
            <a:extLst>
              <a:ext uri="{FF2B5EF4-FFF2-40B4-BE49-F238E27FC236}">
                <a16:creationId xmlns:a16="http://schemas.microsoft.com/office/drawing/2014/main" id="{8BF469EB-032F-4D70-B165-323D15410906}"/>
              </a:ext>
            </a:extLst>
          </p:cNvPr>
          <p:cNvSpPr/>
          <p:nvPr/>
        </p:nvSpPr>
        <p:spPr>
          <a:xfrm>
            <a:off x="3297646" y="1583505"/>
            <a:ext cx="10374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dirty="0" err="1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Deadband</a:t>
            </a:r>
            <a:endParaRPr lang="en-US" sz="14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85019F1-0250-4DA1-A619-94A7F71E3C55}"/>
              </a:ext>
            </a:extLst>
          </p:cNvPr>
          <p:cNvCxnSpPr>
            <a:cxnSpLocks/>
          </p:cNvCxnSpPr>
          <p:nvPr/>
        </p:nvCxnSpPr>
        <p:spPr>
          <a:xfrm>
            <a:off x="3942292" y="2785617"/>
            <a:ext cx="0" cy="198243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F2A626C-AB41-4BA6-82E0-A746B33F7E16}"/>
              </a:ext>
            </a:extLst>
          </p:cNvPr>
          <p:cNvCxnSpPr>
            <a:cxnSpLocks/>
          </p:cNvCxnSpPr>
          <p:nvPr/>
        </p:nvCxnSpPr>
        <p:spPr>
          <a:xfrm flipV="1">
            <a:off x="4423339" y="3741918"/>
            <a:ext cx="0" cy="491856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C1E3846-5A50-474E-9BB6-7042F95B5853}"/>
              </a:ext>
            </a:extLst>
          </p:cNvPr>
          <p:cNvCxnSpPr>
            <a:cxnSpLocks/>
          </p:cNvCxnSpPr>
          <p:nvPr/>
        </p:nvCxnSpPr>
        <p:spPr>
          <a:xfrm flipH="1">
            <a:off x="3612623" y="2288251"/>
            <a:ext cx="137494" cy="0"/>
          </a:xfrm>
          <a:prstGeom prst="line">
            <a:avLst/>
          </a:prstGeom>
          <a:ln w="28575">
            <a:solidFill>
              <a:srgbClr val="002060"/>
            </a:solidFill>
            <a:headEnd type="oval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9F90C2F-2822-4926-80C7-964C10E3DAC3}"/>
              </a:ext>
            </a:extLst>
          </p:cNvPr>
          <p:cNvCxnSpPr>
            <a:cxnSpLocks/>
          </p:cNvCxnSpPr>
          <p:nvPr/>
        </p:nvCxnSpPr>
        <p:spPr>
          <a:xfrm flipH="1">
            <a:off x="3900511" y="4504587"/>
            <a:ext cx="228600" cy="0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05CB38B-B3C9-47E6-93BA-8CA0B395B31A}"/>
              </a:ext>
            </a:extLst>
          </p:cNvPr>
          <p:cNvCxnSpPr>
            <a:cxnSpLocks/>
          </p:cNvCxnSpPr>
          <p:nvPr/>
        </p:nvCxnSpPr>
        <p:spPr>
          <a:xfrm flipV="1">
            <a:off x="4448949" y="2950596"/>
            <a:ext cx="2081" cy="293618"/>
          </a:xfrm>
          <a:prstGeom prst="line">
            <a:avLst/>
          </a:prstGeom>
          <a:ln w="28575">
            <a:solidFill>
              <a:srgbClr val="002060"/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484B092-1B2B-4ECA-A7B0-33C14E9344D0}"/>
              </a:ext>
            </a:extLst>
          </p:cNvPr>
          <p:cNvCxnSpPr>
            <a:cxnSpLocks/>
          </p:cNvCxnSpPr>
          <p:nvPr/>
        </p:nvCxnSpPr>
        <p:spPr>
          <a:xfrm flipH="1">
            <a:off x="3942292" y="2971512"/>
            <a:ext cx="504298" cy="0"/>
          </a:xfrm>
          <a:prstGeom prst="line">
            <a:avLst/>
          </a:prstGeom>
          <a:ln w="28575">
            <a:solidFill>
              <a:srgbClr val="002060"/>
            </a:solidFill>
            <a:head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Arc 176">
            <a:extLst>
              <a:ext uri="{FF2B5EF4-FFF2-40B4-BE49-F238E27FC236}">
                <a16:creationId xmlns:a16="http://schemas.microsoft.com/office/drawing/2014/main" id="{72E7C084-81A3-41E4-882F-743986A07337}"/>
              </a:ext>
            </a:extLst>
          </p:cNvPr>
          <p:cNvSpPr/>
          <p:nvPr/>
        </p:nvSpPr>
        <p:spPr>
          <a:xfrm rot="333702" flipH="1">
            <a:off x="1100641" y="2452602"/>
            <a:ext cx="3111905" cy="1230183"/>
          </a:xfrm>
          <a:prstGeom prst="arc">
            <a:avLst>
              <a:gd name="adj1" fmla="val 12263426"/>
              <a:gd name="adj2" fmla="val 18394721"/>
            </a:avLst>
          </a:prstGeom>
          <a:ln w="31750">
            <a:solidFill>
              <a:schemeClr val="bg1">
                <a:lumMod val="50000"/>
              </a:schemeClr>
            </a:solidFill>
            <a:head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919894D-E6E1-41E5-BBA1-86107D77D0FC}"/>
                  </a:ext>
                </a:extLst>
              </p:cNvPr>
              <p:cNvSpPr/>
              <p:nvPr/>
            </p:nvSpPr>
            <p:spPr>
              <a:xfrm>
                <a:off x="102663" y="1785647"/>
                <a:ext cx="2155301" cy="12693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Switches to zero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Adobe Heiti Std R" panose="020B0400000000000000" pitchFamily="34" charset="-128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Adobe Heiti Std R" panose="020B0400000000000000" pitchFamily="34" charset="-128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dobe Heiti Std R" panose="020B04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dobe Heiti Std R" panose="020B0400000000000000" pitchFamily="34" charset="-128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14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Adobe Heiti Std R" panose="020B0400000000000000" pitchFamily="34" charset="-128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Adobe Heiti Std R" panose="020B0400000000000000" pitchFamily="34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 are below a threshold</a:t>
                </a:r>
                <a:b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</a:br>
                <a:r>
                  <a:rPr lang="en-US" sz="1400" b="1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OR</a:t>
                </a:r>
              </a:p>
              <a:p>
                <a:pPr algn="ctr">
                  <a:spcAft>
                    <a:spcPts val="400"/>
                  </a:spcAft>
                </a:pP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Adobe Heiti Std R" panose="020B0400000000000000" pitchFamily="34" charset="-128"/>
                    <a:ea typeface="Adobe Heiti Std R" panose="020B0400000000000000" pitchFamily="34" charset="-128"/>
                  </a:rPr>
                  <a:t> is greater than 4</a:t>
                </a: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919894D-E6E1-41E5-BBA1-86107D77D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3" y="1785647"/>
                <a:ext cx="2155301" cy="1269386"/>
              </a:xfrm>
              <a:prstGeom prst="rect">
                <a:avLst/>
              </a:prstGeom>
              <a:blipFill>
                <a:blip r:embed="rId2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DC18DC4D-DC96-4A0D-AEA9-917B0E7AE739}"/>
              </a:ext>
            </a:extLst>
          </p:cNvPr>
          <p:cNvSpPr txBox="1"/>
          <p:nvPr/>
        </p:nvSpPr>
        <p:spPr>
          <a:xfrm>
            <a:off x="96739" y="786738"/>
            <a:ext cx="88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the schematic below to modify and create the block diagram that describes your controller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3C0BD4D-6194-4B97-ACC5-AA9217CB3230}"/>
              </a:ext>
            </a:extLst>
          </p:cNvPr>
          <p:cNvGrpSpPr/>
          <p:nvPr/>
        </p:nvGrpSpPr>
        <p:grpSpPr>
          <a:xfrm>
            <a:off x="2839089" y="4226698"/>
            <a:ext cx="1074712" cy="487890"/>
            <a:chOff x="1353155" y="5527497"/>
            <a:chExt cx="1074712" cy="487890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CE53EBC8-EB9A-461D-8E1B-C906B3A8A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703982" y="5580411"/>
              <a:ext cx="380490" cy="3820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7A448A5-66F8-4CE5-B798-CAC129C6F689}"/>
                    </a:ext>
                  </a:extLst>
                </p:cNvPr>
                <p:cNvSpPr txBox="1"/>
                <p:nvPr/>
              </p:nvSpPr>
              <p:spPr>
                <a:xfrm>
                  <a:off x="1422400" y="5829270"/>
                  <a:ext cx="372869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0" dirty="0">
                      <a:solidFill>
                        <a:srgbClr val="002060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0.6</m:t>
                      </m:r>
                    </m:oMath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17A448A5-66F8-4CE5-B798-CAC129C6F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00" y="5829270"/>
                  <a:ext cx="372869" cy="184666"/>
                </a:xfrm>
                <a:prstGeom prst="rect">
                  <a:avLst/>
                </a:prstGeom>
                <a:blipFill>
                  <a:blip r:embed="rId28"/>
                  <a:stretch>
                    <a:fillRect l="-24590" t="-2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9AEAFA7-3822-4B2B-9FAA-F4BAF676C638}"/>
                    </a:ext>
                  </a:extLst>
                </p:cNvPr>
                <p:cNvSpPr txBox="1"/>
                <p:nvPr/>
              </p:nvSpPr>
              <p:spPr>
                <a:xfrm>
                  <a:off x="2085457" y="5549476"/>
                  <a:ext cx="237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0.6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9AEAFA7-3822-4B2B-9FAA-F4BAF676C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457" y="5549476"/>
                  <a:ext cx="237244" cy="184666"/>
                </a:xfrm>
                <a:prstGeom prst="rect">
                  <a:avLst/>
                </a:prstGeom>
                <a:blipFill>
                  <a:blip r:embed="rId29"/>
                  <a:stretch>
                    <a:fillRect l="-15385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" name="Rounded Rectangle 29">
              <a:extLst>
                <a:ext uri="{FF2B5EF4-FFF2-40B4-BE49-F238E27FC236}">
                  <a16:creationId xmlns:a16="http://schemas.microsoft.com/office/drawing/2014/main" id="{69B6E59E-C77B-4D01-BC50-3B5666BE67AB}"/>
                </a:ext>
              </a:extLst>
            </p:cNvPr>
            <p:cNvSpPr/>
            <p:nvPr/>
          </p:nvSpPr>
          <p:spPr>
            <a:xfrm>
              <a:off x="1353155" y="5527497"/>
              <a:ext cx="1074712" cy="487890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5D239E9-8592-4E8E-B5E5-865FD82BBD37}"/>
              </a:ext>
            </a:extLst>
          </p:cNvPr>
          <p:cNvGrpSpPr/>
          <p:nvPr/>
        </p:nvGrpSpPr>
        <p:grpSpPr>
          <a:xfrm>
            <a:off x="3831103" y="3245207"/>
            <a:ext cx="1074712" cy="487890"/>
            <a:chOff x="1353155" y="5527497"/>
            <a:chExt cx="1074712" cy="487890"/>
          </a:xfrm>
        </p:grpSpPr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EF01CEE1-CD7C-4329-9232-1A9DB9D76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703982" y="5580411"/>
              <a:ext cx="380490" cy="3820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50C4E54-2232-45C6-B804-797B56A27215}"/>
                    </a:ext>
                  </a:extLst>
                </p:cNvPr>
                <p:cNvSpPr txBox="1"/>
                <p:nvPr/>
              </p:nvSpPr>
              <p:spPr>
                <a:xfrm>
                  <a:off x="1422400" y="5829270"/>
                  <a:ext cx="372869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200" b="0" dirty="0">
                      <a:solidFill>
                        <a:srgbClr val="002060"/>
                      </a:solidFill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0.4</m:t>
                      </m:r>
                    </m:oMath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50C4E54-2232-45C6-B804-797B56A272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400" y="5829270"/>
                  <a:ext cx="372869" cy="184666"/>
                </a:xfrm>
                <a:prstGeom prst="rect">
                  <a:avLst/>
                </a:prstGeom>
                <a:blipFill>
                  <a:blip r:embed="rId30"/>
                  <a:stretch>
                    <a:fillRect l="-26230" t="-2666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D09B6734-A102-4E3F-95A8-67F381B2DBD2}"/>
                    </a:ext>
                  </a:extLst>
                </p:cNvPr>
                <p:cNvSpPr txBox="1"/>
                <p:nvPr/>
              </p:nvSpPr>
              <p:spPr>
                <a:xfrm>
                  <a:off x="2085457" y="5549476"/>
                  <a:ext cx="237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0.4</m:t>
                        </m:r>
                      </m:oMath>
                    </m:oMathPara>
                  </a14:m>
                  <a:endParaRPr lang="en-US" sz="1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D09B6734-A102-4E3F-95A8-67F381B2DB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457" y="5549476"/>
                  <a:ext cx="237244" cy="184666"/>
                </a:xfrm>
                <a:prstGeom prst="rect">
                  <a:avLst/>
                </a:prstGeom>
                <a:blipFill>
                  <a:blip r:embed="rId31"/>
                  <a:stretch>
                    <a:fillRect l="-15385" r="-1538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Rounded Rectangle 29">
              <a:extLst>
                <a:ext uri="{FF2B5EF4-FFF2-40B4-BE49-F238E27FC236}">
                  <a16:creationId xmlns:a16="http://schemas.microsoft.com/office/drawing/2014/main" id="{B018FA60-EF41-485F-99F4-DBE62E30D41E}"/>
                </a:ext>
              </a:extLst>
            </p:cNvPr>
            <p:cNvSpPr/>
            <p:nvPr/>
          </p:nvSpPr>
          <p:spPr>
            <a:xfrm>
              <a:off x="1353155" y="5527497"/>
              <a:ext cx="1074712" cy="487890"/>
            </a:xfrm>
            <a:prstGeom prst="roundRect">
              <a:avLst>
                <a:gd name="adj" fmla="val 3305"/>
              </a:avLst>
            </a:prstGeom>
            <a:noFill/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ounded Rectangle 29">
            <a:extLst>
              <a:ext uri="{FF2B5EF4-FFF2-40B4-BE49-F238E27FC236}">
                <a16:creationId xmlns:a16="http://schemas.microsoft.com/office/drawing/2014/main" id="{17D6C196-5394-4748-93D0-14FF80A30208}"/>
              </a:ext>
            </a:extLst>
          </p:cNvPr>
          <p:cNvSpPr/>
          <p:nvPr/>
        </p:nvSpPr>
        <p:spPr>
          <a:xfrm>
            <a:off x="5119593" y="2798930"/>
            <a:ext cx="984056" cy="665409"/>
          </a:xfrm>
          <a:prstGeom prst="roundRect">
            <a:avLst>
              <a:gd name="adj" fmla="val 3305"/>
            </a:avLst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8EB60C4-B0F4-4FB5-A6D5-7B7F12ED1A7B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" t="4960" r="4827" b="7313"/>
          <a:stretch/>
        </p:blipFill>
        <p:spPr>
          <a:xfrm>
            <a:off x="5171035" y="2840236"/>
            <a:ext cx="884282" cy="572262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332221B7-124B-42E5-B10F-805B076D22B3}"/>
              </a:ext>
            </a:extLst>
          </p:cNvPr>
          <p:cNvSpPr/>
          <p:nvPr/>
        </p:nvSpPr>
        <p:spPr>
          <a:xfrm>
            <a:off x="2876304" y="3907294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sz="14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Saturation</a:t>
            </a:r>
          </a:p>
        </p:txBody>
      </p:sp>
    </p:spTree>
    <p:extLst>
      <p:ext uri="{BB962C8B-B14F-4D97-AF65-F5344CB8AC3E}">
        <p14:creationId xmlns:p14="http://schemas.microsoft.com/office/powerpoint/2010/main" val="28055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52193</TotalTime>
  <Words>90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Heiti Std R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ME-IT Umich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Rouse, Elliott</dc:creator>
  <cp:lastModifiedBy>Elliott Rouse</cp:lastModifiedBy>
  <cp:revision>1713</cp:revision>
  <cp:lastPrinted>2022-09-01T17:38:29Z</cp:lastPrinted>
  <dcterms:created xsi:type="dcterms:W3CDTF">2019-01-10T21:33:46Z</dcterms:created>
  <dcterms:modified xsi:type="dcterms:W3CDTF">2022-12-10T02:10:40Z</dcterms:modified>
</cp:coreProperties>
</file>