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83" r:id="rId4"/>
    <p:sldId id="285" r:id="rId5"/>
    <p:sldId id="286" r:id="rId6"/>
    <p:sldId id="2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68" d="100"/>
          <a:sy n="68" d="100"/>
        </p:scale>
        <p:origin x="48"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43EC8-2F45-4A1A-95C8-D905FB93A2FF}"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16EB4-5F55-4EDC-9DC0-3DBB01FE3723}" type="slidenum">
              <a:rPr lang="en-US" smtClean="0"/>
              <a:t>‹#›</a:t>
            </a:fld>
            <a:endParaRPr lang="en-US"/>
          </a:p>
        </p:txBody>
      </p:sp>
    </p:spTree>
    <p:extLst>
      <p:ext uri="{BB962C8B-B14F-4D97-AF65-F5344CB8AC3E}">
        <p14:creationId xmlns:p14="http://schemas.microsoft.com/office/powerpoint/2010/main" val="211727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559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19843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281B3-CF9F-4DAF-9ED9-68D14E0ED4E3}"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38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79E68-8449-45AD-9D4F-7BD5CF91A5EC}"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7796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5793-E051-4E82-98BA-AFD651DD3533}"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0996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9A1B6-FBEA-451E-9B7C-804BB57A94DE}"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73649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8F0DB-1DF8-4F96-866D-353E880133E8}"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68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31B4B-1DCD-4BAC-A568-79F800D6CF60}"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19058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E2133-BF97-4F25-8E1B-3EC8C6554505}"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325673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E3AA7-6E7F-4FA5-BB68-1042D6074F5D}"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31422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9AF43-C63A-4E89-B5D3-11E6D51088A3}" type="datetime1">
              <a:rPr lang="en-US" smtClean="0"/>
              <a:pPr/>
              <a:t>5/6/2020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45458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0D2183-C6DB-4505-8840-A353630350DD}" type="datetime1">
              <a:rPr lang="en-US" smtClean="0"/>
              <a:pPr/>
              <a:t>5/6/2020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BE1A8B-FBA4-42BA-9877-ADA9EEA8DBB9}"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30456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95517-7AB5-481E-BF59-72694B0607A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113395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15B3F0-0514-436E-8CB4-8568D1430955}" type="datetime1">
              <a:rPr lang="en-US" smtClean="0"/>
              <a:pPr/>
              <a:t>5/6/2020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BE1A8B-FBA4-42BA-9877-ADA9EEA8DBB9}" type="slidenum">
              <a:rPr lang="en-US" smtClean="0"/>
              <a:pPr/>
              <a:t>‹#›</a:t>
            </a:fld>
            <a:endParaRPr lang="en-US"/>
          </a:p>
        </p:txBody>
      </p:sp>
      <p:cxnSp>
        <p:nvCxnSpPr>
          <p:cNvPr id="10" name="Straight Connector 9"/>
          <p:cNvCxnSpPr/>
          <p:nvPr/>
        </p:nvCxnSpPr>
        <p:spPr>
          <a:xfrm>
            <a:off x="1245523" y="106314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80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0872" y="1556941"/>
            <a:ext cx="10058400" cy="2037514"/>
          </a:xfrm>
        </p:spPr>
        <p:txBody>
          <a:bodyPr/>
          <a:lstStyle/>
          <a:p>
            <a:r>
              <a:rPr lang="en-US" dirty="0" err="1"/>
              <a:t>Katten</a:t>
            </a:r>
            <a:r>
              <a:rPr lang="en-US" dirty="0"/>
              <a:t> Idle Game</a:t>
            </a:r>
          </a:p>
        </p:txBody>
      </p:sp>
      <p:sp>
        <p:nvSpPr>
          <p:cNvPr id="3" name="Subtitle 2"/>
          <p:cNvSpPr>
            <a:spLocks noGrp="1"/>
          </p:cNvSpPr>
          <p:nvPr>
            <p:ph type="subTitle" idx="1"/>
          </p:nvPr>
        </p:nvSpPr>
        <p:spPr/>
        <p:txBody>
          <a:bodyPr/>
          <a:lstStyle/>
          <a:p>
            <a:r>
              <a:rPr lang="en-US" dirty="0"/>
              <a:t>CSC335 Team-project</a:t>
            </a:r>
          </a:p>
        </p:txBody>
      </p:sp>
      <p:sp>
        <p:nvSpPr>
          <p:cNvPr id="4" name="Slide Number Placeholder 3"/>
          <p:cNvSpPr>
            <a:spLocks noGrp="1"/>
          </p:cNvSpPr>
          <p:nvPr>
            <p:ph type="sldNum" sz="quarter" idx="12"/>
          </p:nvPr>
        </p:nvSpPr>
        <p:spPr/>
        <p:txBody>
          <a:bodyPr/>
          <a:lstStyle/>
          <a:p>
            <a:fld id="{5BBE1A8B-FBA4-42BA-9877-ADA9EEA8DBB9}" type="slidenum">
              <a:rPr lang="en-US" smtClean="0"/>
              <a:pPr/>
              <a:t>1</a:t>
            </a:fld>
            <a:endParaRPr lang="en-US"/>
          </a:p>
        </p:txBody>
      </p:sp>
      <p:pic>
        <p:nvPicPr>
          <p:cNvPr id="6" name="Picture 5" descr="A picture containing drawing&#10;&#10;Description automatically generated">
            <a:extLst>
              <a:ext uri="{FF2B5EF4-FFF2-40B4-BE49-F238E27FC236}">
                <a16:creationId xmlns:a16="http://schemas.microsoft.com/office/drawing/2014/main" id="{5EE5468F-E999-41E0-BE02-8AC19FFA75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876" y="1996319"/>
            <a:ext cx="1408515" cy="1432681"/>
          </a:xfrm>
          <a:prstGeom prst="rect">
            <a:avLst/>
          </a:prstGeom>
        </p:spPr>
      </p:pic>
    </p:spTree>
    <p:extLst>
      <p:ext uri="{BB962C8B-B14F-4D97-AF65-F5344CB8AC3E}">
        <p14:creationId xmlns:p14="http://schemas.microsoft.com/office/powerpoint/2010/main" val="37568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04"/>
            <a:ext cx="10058400" cy="1107191"/>
          </a:xfrm>
        </p:spPr>
        <p:txBody>
          <a:bodyPr/>
          <a:lstStyle/>
          <a:p>
            <a:r>
              <a:rPr lang="en-US" dirty="0"/>
              <a:t>Agenda</a:t>
            </a:r>
          </a:p>
        </p:txBody>
      </p:sp>
      <p:sp>
        <p:nvSpPr>
          <p:cNvPr id="3" name="Content Placeholder 2"/>
          <p:cNvSpPr>
            <a:spLocks noGrp="1"/>
          </p:cNvSpPr>
          <p:nvPr>
            <p:ph idx="1"/>
          </p:nvPr>
        </p:nvSpPr>
        <p:spPr>
          <a:xfrm>
            <a:off x="1154083" y="1455117"/>
            <a:ext cx="10058400" cy="3078691"/>
          </a:xfrm>
        </p:spPr>
        <p:txBody>
          <a:bodyPr>
            <a:normAutofit/>
          </a:bodyPr>
          <a:lstStyle/>
          <a:p>
            <a:pPr marL="457200" indent="-457200">
              <a:buFont typeface="+mj-ea"/>
              <a:buAutoNum type="circleNumDbPlain"/>
            </a:pPr>
            <a:r>
              <a:rPr lang="en-US" sz="2800" b="1" dirty="0"/>
              <a:t>Background Story</a:t>
            </a:r>
          </a:p>
          <a:p>
            <a:pPr marL="457200" indent="-457200">
              <a:buFont typeface="+mj-ea"/>
              <a:buAutoNum type="circleNumDbPlain"/>
            </a:pPr>
            <a:r>
              <a:rPr lang="en-US" sz="2800" b="1" dirty="0"/>
              <a:t>Player’s mission</a:t>
            </a:r>
          </a:p>
          <a:p>
            <a:pPr marL="457200" indent="-457200">
              <a:buFont typeface="+mj-ea"/>
              <a:buAutoNum type="circleNumDbPlain"/>
            </a:pPr>
            <a:r>
              <a:rPr lang="en-US" sz="2800" b="1" dirty="0"/>
              <a:t>Rules explanation</a:t>
            </a:r>
          </a:p>
          <a:p>
            <a:pPr marL="457200" indent="-457200">
              <a:buFont typeface="+mj-ea"/>
              <a:buAutoNum type="circleNumDbPlain"/>
            </a:pPr>
            <a:r>
              <a:rPr lang="en-US" sz="2800" b="1" dirty="0"/>
              <a:t>End goal</a:t>
            </a:r>
          </a:p>
        </p:txBody>
      </p:sp>
      <p:sp>
        <p:nvSpPr>
          <p:cNvPr id="4" name="Slide Number Placeholder 3"/>
          <p:cNvSpPr>
            <a:spLocks noGrp="1"/>
          </p:cNvSpPr>
          <p:nvPr>
            <p:ph type="sldNum" sz="quarter" idx="12"/>
          </p:nvPr>
        </p:nvSpPr>
        <p:spPr/>
        <p:txBody>
          <a:bodyPr/>
          <a:lstStyle/>
          <a:p>
            <a:fld id="{5BBE1A8B-FBA4-42BA-9877-ADA9EEA8DBB9}" type="slidenum">
              <a:rPr lang="en-US" smtClean="0"/>
              <a:pPr/>
              <a:t>2</a:t>
            </a:fld>
            <a:endParaRPr lang="en-US"/>
          </a:p>
        </p:txBody>
      </p:sp>
    </p:spTree>
    <p:extLst>
      <p:ext uri="{BB962C8B-B14F-4D97-AF65-F5344CB8AC3E}">
        <p14:creationId xmlns:p14="http://schemas.microsoft.com/office/powerpoint/2010/main" val="330469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Background Story</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26480" y="1192842"/>
            <a:ext cx="5154930" cy="4023360"/>
          </a:xfrm>
        </p:spPr>
        <p:txBody>
          <a:bodyPr>
            <a:normAutofit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A wandering cat just lost his parents due to a car accident and his parents left him a legacy – a few pieces of catnip. When player starts the game the left corner shows the amount of dollars and catnip. The middle position shows how many cats the player currently owns. The game still “runs” in the background when user exits. </a:t>
            </a:r>
          </a:p>
          <a:p>
            <a:pPr marL="201168" lvl="1" indent="0">
              <a:lnSpc>
                <a:spcPct val="150000"/>
              </a:lnSpc>
              <a:buNone/>
            </a:pPr>
            <a:r>
              <a:rPr lang="en-US" dirty="0">
                <a:latin typeface="Verdana" panose="020B0604030504040204" pitchFamily="34" charset="0"/>
                <a:ea typeface="Verdana" panose="020B0604030504040204" pitchFamily="34" charset="0"/>
              </a:rPr>
              <a:t>Once the amount of cats reaches three, player’s mission is completed.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3</a:t>
            </a:fld>
            <a:endParaRPr lang="en-US"/>
          </a:p>
        </p:txBody>
      </p:sp>
      <p:pic>
        <p:nvPicPr>
          <p:cNvPr id="5" name="Picture 4">
            <a:extLst>
              <a:ext uri="{FF2B5EF4-FFF2-40B4-BE49-F238E27FC236}">
                <a16:creationId xmlns:a16="http://schemas.microsoft.com/office/drawing/2014/main" id="{B91A3235-A0EE-44E0-BBDF-5C7B37A2A80C}"/>
              </a:ext>
            </a:extLst>
          </p:cNvPr>
          <p:cNvPicPr>
            <a:picLocks noChangeAspect="1"/>
          </p:cNvPicPr>
          <p:nvPr/>
        </p:nvPicPr>
        <p:blipFill>
          <a:blip r:embed="rId2"/>
          <a:stretch>
            <a:fillRect/>
          </a:stretch>
        </p:blipFill>
        <p:spPr>
          <a:xfrm>
            <a:off x="1202054" y="1192842"/>
            <a:ext cx="4893945" cy="4815329"/>
          </a:xfrm>
          <a:prstGeom prst="rect">
            <a:avLst/>
          </a:prstGeom>
        </p:spPr>
      </p:pic>
    </p:spTree>
    <p:extLst>
      <p:ext uri="{BB962C8B-B14F-4D97-AF65-F5344CB8AC3E}">
        <p14:creationId xmlns:p14="http://schemas.microsoft.com/office/powerpoint/2010/main" val="119132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Player’s mission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05305" y="1197663"/>
            <a:ext cx="5154930" cy="4812519"/>
          </a:xfrm>
        </p:spPr>
        <p:txBody>
          <a:bodyPr>
            <a:normAutofit fontScale="92500"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The player must help the cat to survive and eventually help him to form a family. As the game begins, a few squares of the field is available to farm, and user must drag the seeds to the fields for the catnip to be available to harvest after a certain time. The player must diligently harvest the field because if you don’t the fields will be not available to continue to produce catnip and it will eventually result in the catnip to decrease to zero, causing the cat to die due to no food to eat (a cat eats 1 catnip per 6 min).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4</a:t>
            </a:fld>
            <a:endParaRPr lang="en-US"/>
          </a:p>
        </p:txBody>
      </p:sp>
      <p:pic>
        <p:nvPicPr>
          <p:cNvPr id="6" name="Picture 5">
            <a:extLst>
              <a:ext uri="{FF2B5EF4-FFF2-40B4-BE49-F238E27FC236}">
                <a16:creationId xmlns:a16="http://schemas.microsoft.com/office/drawing/2014/main" id="{56FFCE4B-D574-4B6B-A936-E7C03A48176E}"/>
              </a:ext>
            </a:extLst>
          </p:cNvPr>
          <p:cNvPicPr>
            <a:picLocks noChangeAspect="1"/>
          </p:cNvPicPr>
          <p:nvPr/>
        </p:nvPicPr>
        <p:blipFill>
          <a:blip r:embed="rId2"/>
          <a:stretch>
            <a:fillRect/>
          </a:stretch>
        </p:blipFill>
        <p:spPr>
          <a:xfrm>
            <a:off x="1097280" y="1135158"/>
            <a:ext cx="4989417" cy="4989417"/>
          </a:xfrm>
          <a:prstGeom prst="rect">
            <a:avLst/>
          </a:prstGeom>
        </p:spPr>
      </p:pic>
    </p:spTree>
    <p:extLst>
      <p:ext uri="{BB962C8B-B14F-4D97-AF65-F5344CB8AC3E}">
        <p14:creationId xmlns:p14="http://schemas.microsoft.com/office/powerpoint/2010/main" val="31053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Rules Explanation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1201835" y="1197663"/>
            <a:ext cx="10058400" cy="4812519"/>
          </a:xfrm>
        </p:spPr>
        <p:txBody>
          <a:bodyPr>
            <a:normAutofit/>
          </a:bodyPr>
          <a:lstStyle/>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Opening a square of the field costs $100</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year divides into four seasons, the spring season can produce 10 catnip per min, and the summer season can produce 20 catnip, and autumn can produce 50 catnip while winter season produces nothing.</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planted seed will become ripe after 5 minutes in spring, 3 minutes in summer, 1 minute in fall, and 10 minutes in winter.</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cat eats 1 catnip per 6 minutes</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there is no catnip for the cats to eat, the cats will die, and the player will fail the mission. </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 player brings the amount of catnip to above 800, then the cat will have a girlfriend and complete the game.</a:t>
            </a:r>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5</a:t>
            </a:fld>
            <a:endParaRPr lang="en-US"/>
          </a:p>
        </p:txBody>
      </p:sp>
    </p:spTree>
    <p:extLst>
      <p:ext uri="{BB962C8B-B14F-4D97-AF65-F5344CB8AC3E}">
        <p14:creationId xmlns:p14="http://schemas.microsoft.com/office/powerpoint/2010/main" val="249908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2CE7A-0FB4-4EAF-B99D-3F9470A4FF6B}"/>
              </a:ext>
            </a:extLst>
          </p:cNvPr>
          <p:cNvSpPr>
            <a:spLocks noGrp="1"/>
          </p:cNvSpPr>
          <p:nvPr>
            <p:ph type="title"/>
          </p:nvPr>
        </p:nvSpPr>
        <p:spPr>
          <a:xfrm>
            <a:off x="6411685" y="634946"/>
            <a:ext cx="5127171" cy="1450757"/>
          </a:xfrm>
        </p:spPr>
        <p:txBody>
          <a:bodyPr>
            <a:normAutofit/>
          </a:bodyPr>
          <a:lstStyle/>
          <a:p>
            <a:r>
              <a:rPr lang="en-US" dirty="0"/>
              <a:t>End Goal</a:t>
            </a:r>
          </a:p>
        </p:txBody>
      </p:sp>
      <p:pic>
        <p:nvPicPr>
          <p:cNvPr id="6" name="Picture 5" descr="A screenshot of a cell phone&#10;&#10;Description automatically generated">
            <a:extLst>
              <a:ext uri="{FF2B5EF4-FFF2-40B4-BE49-F238E27FC236}">
                <a16:creationId xmlns:a16="http://schemas.microsoft.com/office/drawing/2014/main" id="{58E94072-730E-4CC3-B194-A3F05E217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35" y="645106"/>
            <a:ext cx="5396141"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B01765-100E-43B5-809A-A41748F8A601}"/>
              </a:ext>
            </a:extLst>
          </p:cNvPr>
          <p:cNvSpPr>
            <a:spLocks noGrp="1"/>
          </p:cNvSpPr>
          <p:nvPr>
            <p:ph idx="1"/>
          </p:nvPr>
        </p:nvSpPr>
        <p:spPr>
          <a:xfrm>
            <a:off x="6411684" y="2198914"/>
            <a:ext cx="5127172" cy="3670180"/>
          </a:xfrm>
        </p:spPr>
        <p:txBody>
          <a:bodyPr>
            <a:normAutofit/>
          </a:bodyPr>
          <a:lstStyle/>
          <a:p>
            <a:pPr marL="457200" indent="-457200">
              <a:buFont typeface="+mj-lt"/>
              <a:buAutoNum type="arabicPeriod"/>
            </a:pPr>
            <a:r>
              <a:rPr lang="en-US" dirty="0"/>
              <a:t>The end goal is to help the cat create his own family.</a:t>
            </a:r>
          </a:p>
          <a:p>
            <a:pPr marL="457200" indent="-457200">
              <a:buFont typeface="+mj-lt"/>
              <a:buAutoNum type="arabicPeriod"/>
            </a:pPr>
            <a:r>
              <a:rPr lang="en-US" dirty="0"/>
              <a:t>This goal can be achieved by obtaining a girlfriend.</a:t>
            </a:r>
          </a:p>
          <a:p>
            <a:pPr marL="457200" indent="-457200">
              <a:buFont typeface="+mj-lt"/>
              <a:buAutoNum type="arabicPeriod"/>
            </a:pPr>
            <a:r>
              <a:rPr lang="en-US" dirty="0"/>
              <a:t>A girlfriend can be obtained by getting 800 catnip.</a:t>
            </a:r>
          </a:p>
          <a:p>
            <a:pPr marL="457200" indent="-457200">
              <a:buFont typeface="+mj-lt"/>
              <a:buAutoNum type="arabicPeriod"/>
            </a:pPr>
            <a:r>
              <a:rPr lang="en-US" dirty="0"/>
              <a:t>After completion of this task, the user may continue in free play mode or exit.</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6DA1542-CFDF-48AC-A47A-616A16A79CFA}"/>
              </a:ext>
            </a:extLst>
          </p:cNvPr>
          <p:cNvSpPr>
            <a:spLocks noGrp="1"/>
          </p:cNvSpPr>
          <p:nvPr>
            <p:ph type="sldNum" sz="quarter" idx="12"/>
          </p:nvPr>
        </p:nvSpPr>
        <p:spPr>
          <a:xfrm>
            <a:off x="9900458" y="6459785"/>
            <a:ext cx="1312025" cy="365125"/>
          </a:xfrm>
        </p:spPr>
        <p:txBody>
          <a:bodyPr>
            <a:normAutofit/>
          </a:bodyPr>
          <a:lstStyle/>
          <a:p>
            <a:pPr>
              <a:spcAft>
                <a:spcPts val="600"/>
              </a:spcAft>
            </a:pPr>
            <a:fld id="{5BBE1A8B-FBA4-42BA-9877-ADA9EEA8DBB9}" type="slidenum">
              <a:rPr lang="en-US" smtClean="0"/>
              <a:pPr>
                <a:spcAft>
                  <a:spcPts val="600"/>
                </a:spcAft>
              </a:pPr>
              <a:t>6</a:t>
            </a:fld>
            <a:endParaRPr lang="en-US"/>
          </a:p>
        </p:txBody>
      </p:sp>
    </p:spTree>
    <p:extLst>
      <p:ext uri="{BB962C8B-B14F-4D97-AF65-F5344CB8AC3E}">
        <p14:creationId xmlns:p14="http://schemas.microsoft.com/office/powerpoint/2010/main" val="364399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Widescreen</PresentationFormat>
  <Paragraphs>36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Verdana</vt:lpstr>
      <vt:lpstr>Retrospect</vt:lpstr>
      <vt:lpstr>Katten Idle Game</vt:lpstr>
      <vt:lpstr>Agenda</vt:lpstr>
      <vt:lpstr>Background Story</vt:lpstr>
      <vt:lpstr>Player’s mission</vt:lpstr>
      <vt:lpstr>Rules Explanation</vt:lpstr>
      <vt:lpstr>End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Katten Idle Game</dc:title>
  <dc:creator>Matt Yungbluth</dc:creator>
  <cp:lastModifiedBy>Matt Yungbluth</cp:lastModifiedBy>
  <cp:revision>1</cp:revision>
  <dcterms:created xsi:type="dcterms:W3CDTF">2020-05-06T19:02:34Z</dcterms:created>
  <dcterms:modified xsi:type="dcterms:W3CDTF">2020-05-06T19:03:14Z</dcterms:modified>
</cp:coreProperties>
</file>