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7" r:id="rId6"/>
    <p:sldId id="260" r:id="rId7"/>
    <p:sldId id="265" r:id="rId8"/>
    <p:sldId id="268" r:id="rId9"/>
    <p:sldId id="266" r:id="rId10"/>
    <p:sldId id="269" r:id="rId11"/>
    <p:sldId id="270" r:id="rId12"/>
    <p:sldId id="271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8BFF-5240-4DFC-A64C-2351D23E83B1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FE34-59BB-41AE-BF9F-2B1CEB218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8BFF-5240-4DFC-A64C-2351D23E83B1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FE34-59BB-41AE-BF9F-2B1CEB218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8BFF-5240-4DFC-A64C-2351D23E83B1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FE34-59BB-41AE-BF9F-2B1CEB218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8BFF-5240-4DFC-A64C-2351D23E83B1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FE34-59BB-41AE-BF9F-2B1CEB218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8BFF-5240-4DFC-A64C-2351D23E83B1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FE34-59BB-41AE-BF9F-2B1CEB218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8BFF-5240-4DFC-A64C-2351D23E83B1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FE34-59BB-41AE-BF9F-2B1CEB218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8BFF-5240-4DFC-A64C-2351D23E83B1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FE34-59BB-41AE-BF9F-2B1CEB218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8BFF-5240-4DFC-A64C-2351D23E83B1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FE34-59BB-41AE-BF9F-2B1CEB218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8BFF-5240-4DFC-A64C-2351D23E83B1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FE34-59BB-41AE-BF9F-2B1CEB218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8BFF-5240-4DFC-A64C-2351D23E83B1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FE34-59BB-41AE-BF9F-2B1CEB218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8BFF-5240-4DFC-A64C-2351D23E83B1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FE34-59BB-41AE-BF9F-2B1CEB218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E8BFF-5240-4DFC-A64C-2351D23E83B1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CFE34-59BB-41AE-BF9F-2B1CEB218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1428736"/>
            <a:ext cx="7929618" cy="1500198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Digital Travel System Using Card Payment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3357562"/>
            <a:ext cx="7572428" cy="3357586"/>
          </a:xfrm>
        </p:spPr>
        <p:txBody>
          <a:bodyPr>
            <a:normAutofit fontScale="77500" lnSpcReduction="2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BATCH MEMBERS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A.SATHAM HUSSAIN    (812420104082)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E.VENKATESHWARAN (812420104097)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A.YASAR ARABATH      (812420104099)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J.YUVARAJ                       (812420104100)</a:t>
            </a:r>
          </a:p>
          <a:p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GUIDED BY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M.MOHAMED FAIZAL  M.E.,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ASSISTANT PROFESSOR  </a:t>
            </a:r>
          </a:p>
          <a:p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44" y="0"/>
            <a:ext cx="1428760" cy="1361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6-29\Pictures\Screenshots\pic 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08720"/>
            <a:ext cx="8229600" cy="4752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Checkstatus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Module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Passengers can check the status of your application and can edit or cancel the application anytime.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User can replace and claim your card at any time.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36712"/>
            <a:ext cx="804615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This system has been mainly focused to change the transportation ticket system through digital card system. 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It has been developed fully responsive which can be used in Scanner has been installed in every public transportation.</a:t>
            </a:r>
            <a:endParaRPr 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500306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3312368"/>
          </a:xfrm>
        </p:spPr>
        <p:txBody>
          <a:bodyPr/>
          <a:lstStyle/>
          <a:p>
            <a:r>
              <a:rPr lang="en-US" sz="2800" dirty="0" smtClean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create a </a:t>
            </a:r>
            <a:r>
              <a:rPr lang="en-US" sz="2800" dirty="0" smtClean="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centralized card </a:t>
            </a:r>
            <a:r>
              <a:rPr lang="en-US" sz="2800" dirty="0" smtClean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all modes of transportation.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7858180" cy="4500595"/>
          </a:xfrm>
        </p:spPr>
        <p:txBody>
          <a:bodyPr>
            <a:normAutofit/>
          </a:bodyPr>
          <a:lstStyle/>
          <a:p>
            <a:pPr marL="273050" indent="-29591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sz="2800" dirty="0" smtClean="0">
                <a:latin typeface="Times New Roman" pitchFamily="18" charset="0"/>
                <a:ea typeface="Libre Franklin"/>
                <a:cs typeface="Times New Roman" pitchFamily="18" charset="0"/>
                <a:sym typeface="Libre Franklin"/>
              </a:rPr>
              <a:t>It is based on web application.</a:t>
            </a:r>
          </a:p>
          <a:p>
            <a:pPr marL="273050" indent="-29591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sz="2800" dirty="0" smtClean="0">
                <a:latin typeface="Times New Roman" pitchFamily="18" charset="0"/>
                <a:ea typeface="Libre Franklin"/>
                <a:cs typeface="Times New Roman" pitchFamily="18" charset="0"/>
                <a:sym typeface="Libre Franklin"/>
              </a:rPr>
              <a:t>In this system that the passengers can buy ticket by scanning the card in public transports.</a:t>
            </a:r>
          </a:p>
          <a:p>
            <a:pPr marL="273050" indent="-29591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sz="2800" dirty="0" smtClean="0">
                <a:latin typeface="Times New Roman" pitchFamily="18" charset="0"/>
                <a:ea typeface="Libre Franklin"/>
                <a:cs typeface="Times New Roman" pitchFamily="18" charset="0"/>
                <a:sym typeface="Libre Franklin"/>
              </a:rPr>
              <a:t>Passengers can recharge the card for transaction.</a:t>
            </a:r>
          </a:p>
          <a:p>
            <a:pPr marL="273050" indent="-29591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endParaRPr lang="en-US" dirty="0" smtClean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73050" indent="-29591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 smtClean="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indent="-28575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ts val="1800"/>
            </a:pPr>
            <a:endParaRPr lang="en-US" b="1" dirty="0" smtClean="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indent="-28575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ts val="1800"/>
              <a:buNone/>
            </a:pPr>
            <a:endParaRPr lang="en-US" dirty="0" smtClean="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SOFTWARE COMPONENTS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525963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Front end:</a:t>
            </a:r>
          </a:p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Bootstrap</a:t>
            </a:r>
          </a:p>
          <a:p>
            <a:pPr>
              <a:buNone/>
            </a:pPr>
            <a:endParaRPr lang="en-US" sz="6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Back end:</a:t>
            </a:r>
          </a:p>
          <a:p>
            <a:r>
              <a:rPr lang="en-US" sz="6000" dirty="0" smtClean="0">
                <a:solidFill>
                  <a:schemeClr val="dk1"/>
                </a:solidFill>
                <a:latin typeface="Times New Roman" pitchFamily="18" charset="0"/>
                <a:ea typeface="Libre Franklin"/>
                <a:cs typeface="Times New Roman" pitchFamily="18" charset="0"/>
                <a:sym typeface="Libre Franklin"/>
              </a:rPr>
              <a:t>Firebase </a:t>
            </a:r>
          </a:p>
          <a:p>
            <a:r>
              <a:rPr lang="en-US" sz="6000" dirty="0" err="1" smtClean="0">
                <a:solidFill>
                  <a:schemeClr val="dk1"/>
                </a:solidFill>
                <a:latin typeface="Times New Roman" pitchFamily="18" charset="0"/>
                <a:ea typeface="Libre Franklin"/>
                <a:cs typeface="Times New Roman" pitchFamily="18" charset="0"/>
                <a:sym typeface="Libre Franklin"/>
              </a:rPr>
              <a:t>Mysql</a:t>
            </a:r>
            <a:endParaRPr lang="en-US" sz="6000" dirty="0" smtClean="0">
              <a:solidFill>
                <a:schemeClr val="dk1"/>
              </a:solidFill>
              <a:latin typeface="Times New Roman" pitchFamily="18" charset="0"/>
              <a:ea typeface="Libre Franklin"/>
              <a:cs typeface="Times New Roman" pitchFamily="18" charset="0"/>
              <a:sym typeface="Libre Franklin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9800" b="1" dirty="0" smtClean="0">
                <a:latin typeface="Times New Roman" pitchFamily="18" charset="0"/>
                <a:cs typeface="Times New Roman" pitchFamily="18" charset="0"/>
              </a:rPr>
              <a:t>            HARDWARE COMPONENTS</a:t>
            </a:r>
          </a:p>
          <a:p>
            <a:pPr>
              <a:buNone/>
            </a:pPr>
            <a:endParaRPr lang="en-US" sz="5200" b="1" dirty="0" smtClean="0"/>
          </a:p>
          <a:p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Card Scanner</a:t>
            </a:r>
          </a:p>
          <a:p>
            <a:r>
              <a:rPr lang="en-US" sz="7400" dirty="0" smtClean="0">
                <a:latin typeface="Times New Roman" pitchFamily="18" charset="0"/>
                <a:cs typeface="Times New Roman" pitchFamily="18" charset="0"/>
              </a:rPr>
              <a:t>Digital card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Description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73050" indent="-29591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Digitalize</a:t>
            </a:r>
            <a:r>
              <a:rPr lang="en-US" sz="2800" dirty="0" smtClean="0">
                <a:solidFill>
                  <a:srgbClr val="5D7C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bus transportation system.</a:t>
            </a:r>
            <a:endParaRPr lang="en-US" sz="2800" dirty="0" smtClean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indent="-28575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ts val="1800"/>
            </a:pPr>
            <a:r>
              <a:rPr lang="en-US" sz="2800" dirty="0" smtClean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Interactive transport application: </a:t>
            </a:r>
          </a:p>
          <a:p>
            <a:pPr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sz="2800" dirty="0" smtClean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Bus </a:t>
            </a:r>
            <a:r>
              <a:rPr lang="en-US" sz="2800" dirty="0" err="1" smtClean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details,Transaction</a:t>
            </a:r>
            <a:r>
              <a:rPr lang="en-US" sz="2800" dirty="0" smtClean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details,Travel</a:t>
            </a:r>
            <a:r>
              <a:rPr lang="en-US" sz="2800" dirty="0" smtClean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smtClean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Details.</a:t>
            </a:r>
          </a:p>
          <a:p>
            <a:pPr marL="1085850" indent="-5143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sz="2800" dirty="0" smtClean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Card balance/</a:t>
            </a:r>
            <a:r>
              <a:rPr lang="en-US" sz="2800" dirty="0" err="1" smtClean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validity,Card</a:t>
            </a:r>
            <a:r>
              <a:rPr lang="en-US" sz="2800" dirty="0" smtClean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verification and deactivation. </a:t>
            </a:r>
          </a:p>
          <a:p>
            <a:pPr marL="273050" indent="-28575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60000"/>
            </a:pPr>
            <a:r>
              <a:rPr lang="en-US" sz="2800" dirty="0" smtClean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Also </a:t>
            </a:r>
            <a:r>
              <a:rPr lang="en-US" sz="2800" dirty="0" smtClean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used for data analysis.</a:t>
            </a:r>
            <a:endParaRPr lang="en-US" sz="2800" b="1" dirty="0" smtClean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Modules Description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4414" y="1714488"/>
            <a:ext cx="6286544" cy="2034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342900">
              <a:lnSpc>
                <a:spcPct val="115000"/>
              </a:lnSpc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2800" dirty="0" smtClean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Admin</a:t>
            </a:r>
          </a:p>
          <a:p>
            <a:pPr marL="914400" lvl="0" indent="-342900">
              <a:lnSpc>
                <a:spcPct val="115000"/>
              </a:lnSpc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2800" dirty="0" smtClean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Passengers</a:t>
            </a:r>
          </a:p>
          <a:p>
            <a:pPr marL="914400" lvl="0" indent="-342900">
              <a:lnSpc>
                <a:spcPct val="115000"/>
              </a:lnSpc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2800" dirty="0" err="1" smtClean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Checkstatus</a:t>
            </a:r>
            <a:r>
              <a:rPr lang="en-US" sz="2800" dirty="0" smtClean="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914400" lvl="0" indent="-342900">
              <a:lnSpc>
                <a:spcPct val="115000"/>
              </a:lnSpc>
              <a:buClr>
                <a:schemeClr val="dk1"/>
              </a:buClr>
              <a:buSzPts val="1800"/>
            </a:pPr>
            <a:endParaRPr lang="en-US" sz="2800" dirty="0" smtClean="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Admin Modules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240" y="2032248"/>
            <a:ext cx="7139136" cy="3629000"/>
          </a:xfrm>
        </p:spPr>
        <p:txBody>
          <a:bodyPr/>
          <a:lstStyle/>
          <a:p>
            <a:pPr lvl="0"/>
            <a:r>
              <a:rPr lang="en-US" sz="2800" dirty="0" smtClean="0">
                <a:latin typeface="Times New Roman" pitchFamily="18" charset="0"/>
                <a:ea typeface="Libre Franklin"/>
                <a:cs typeface="Times New Roman" pitchFamily="18" charset="0"/>
                <a:sym typeface="Libre Franklin"/>
              </a:rPr>
              <a:t>Registration of card.</a:t>
            </a:r>
          </a:p>
          <a:p>
            <a:pPr lvl="0"/>
            <a:r>
              <a:rPr lang="en-US" sz="2800" dirty="0" smtClean="0">
                <a:latin typeface="Times New Roman" pitchFamily="18" charset="0"/>
                <a:ea typeface="Libre Franklin"/>
                <a:cs typeface="Times New Roman" pitchFamily="18" charset="0"/>
                <a:sym typeface="Libre Franklin"/>
              </a:rPr>
              <a:t>Check the card </a:t>
            </a:r>
            <a:r>
              <a:rPr lang="en-US" sz="2800" dirty="0" err="1" smtClean="0">
                <a:latin typeface="Times New Roman" pitchFamily="18" charset="0"/>
                <a:ea typeface="Libre Franklin"/>
                <a:cs typeface="Times New Roman" pitchFamily="18" charset="0"/>
                <a:sym typeface="Libre Franklin"/>
              </a:rPr>
              <a:t>validation,Card</a:t>
            </a:r>
            <a:r>
              <a:rPr lang="en-US" sz="2800" dirty="0" smtClean="0">
                <a:latin typeface="Times New Roman" pitchFamily="18" charset="0"/>
                <a:ea typeface="Libre Franklin"/>
                <a:cs typeface="Times New Roman" pitchFamily="18" charset="0"/>
                <a:sym typeface="Libre Franklin"/>
              </a:rPr>
              <a:t> balance.</a:t>
            </a:r>
          </a:p>
          <a:p>
            <a:pPr lvl="0"/>
            <a:r>
              <a:rPr lang="en-US" sz="2800" dirty="0" smtClean="0">
                <a:latin typeface="Times New Roman" pitchFamily="18" charset="0"/>
                <a:ea typeface="Libre Franklin"/>
                <a:cs typeface="Times New Roman" pitchFamily="18" charset="0"/>
                <a:sym typeface="Libre Franklin"/>
              </a:rPr>
              <a:t>Monitoring the passenger’s data.</a:t>
            </a:r>
          </a:p>
          <a:p>
            <a:pPr lvl="0"/>
            <a:r>
              <a:rPr lang="en-US" sz="2800" dirty="0" smtClean="0">
                <a:latin typeface="Times New Roman" pitchFamily="18" charset="0"/>
                <a:ea typeface="Libre Franklin"/>
                <a:cs typeface="Times New Roman" pitchFamily="18" charset="0"/>
                <a:sym typeface="Libre Franklin"/>
              </a:rPr>
              <a:t>To secure the passenger’s</a:t>
            </a:r>
            <a:r>
              <a:rPr lang="en-US" sz="2800" dirty="0">
                <a:latin typeface="Times New Roman" pitchFamily="18" charset="0"/>
                <a:ea typeface="Libre Franklin"/>
                <a:cs typeface="Times New Roman" pitchFamily="18" charset="0"/>
                <a:sym typeface="Libre Franklin"/>
              </a:rPr>
              <a:t> </a:t>
            </a:r>
            <a:r>
              <a:rPr lang="en-US" sz="2800" dirty="0" smtClean="0">
                <a:latin typeface="Times New Roman" pitchFamily="18" charset="0"/>
                <a:ea typeface="Libre Franklin"/>
                <a:cs typeface="Times New Roman" pitchFamily="18" charset="0"/>
                <a:sym typeface="Libre Franklin"/>
              </a:rPr>
              <a:t>data. </a:t>
            </a:r>
          </a:p>
          <a:p>
            <a:pPr lvl="0"/>
            <a:r>
              <a:rPr lang="en-US" sz="2800" dirty="0" smtClean="0">
                <a:latin typeface="Times New Roman" pitchFamily="18" charset="0"/>
                <a:ea typeface="Libre Franklin"/>
                <a:cs typeface="Times New Roman" pitchFamily="18" charset="0"/>
                <a:sym typeface="Libre Franklin"/>
              </a:rPr>
              <a:t>To check the transaction details.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6-29\Pictures\Screenshots\pic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80728"/>
            <a:ext cx="8136904" cy="4680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Passengers Modules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dk1"/>
                </a:solidFill>
                <a:latin typeface="Times New Roman" pitchFamily="18" charset="0"/>
                <a:ea typeface="Libre Franklin"/>
                <a:cs typeface="Times New Roman" pitchFamily="18" charset="0"/>
                <a:sym typeface="Libre Franklin"/>
              </a:rPr>
              <a:t>Passengers should choose the </a:t>
            </a:r>
            <a:r>
              <a:rPr lang="en-US" sz="2800" dirty="0" err="1" smtClean="0">
                <a:solidFill>
                  <a:schemeClr val="dk1"/>
                </a:solidFill>
                <a:latin typeface="Times New Roman" pitchFamily="18" charset="0"/>
                <a:ea typeface="Libre Franklin"/>
                <a:cs typeface="Times New Roman" pitchFamily="18" charset="0"/>
                <a:sym typeface="Libre Franklin"/>
              </a:rPr>
              <a:t>place,then</a:t>
            </a:r>
            <a:r>
              <a:rPr lang="en-US" sz="2800" dirty="0" smtClean="0">
                <a:solidFill>
                  <a:schemeClr val="dk1"/>
                </a:solidFill>
                <a:latin typeface="Times New Roman" pitchFamily="18" charset="0"/>
                <a:ea typeface="Libre Franklin"/>
                <a:cs typeface="Times New Roman" pitchFamily="18" charset="0"/>
                <a:sym typeface="Libre Franklin"/>
              </a:rPr>
              <a:t> they can buy the ticket by </a:t>
            </a:r>
            <a:r>
              <a:rPr lang="en-US" sz="2800" dirty="0" err="1" smtClean="0">
                <a:solidFill>
                  <a:schemeClr val="dk1"/>
                </a:solidFill>
                <a:latin typeface="Times New Roman" pitchFamily="18" charset="0"/>
                <a:ea typeface="Libre Franklin"/>
                <a:cs typeface="Times New Roman" pitchFamily="18" charset="0"/>
                <a:sym typeface="Libre Franklin"/>
              </a:rPr>
              <a:t>scaning</a:t>
            </a:r>
            <a:r>
              <a:rPr lang="en-US" sz="2800" dirty="0" smtClean="0">
                <a:solidFill>
                  <a:schemeClr val="dk1"/>
                </a:solidFill>
                <a:latin typeface="Times New Roman" pitchFamily="18" charset="0"/>
                <a:ea typeface="Libre Franklin"/>
                <a:cs typeface="Times New Roman" pitchFamily="18" charset="0"/>
                <a:sym typeface="Libre Franklin"/>
              </a:rPr>
              <a:t> the card.</a:t>
            </a:r>
          </a:p>
          <a:p>
            <a:r>
              <a:rPr lang="en-US" sz="2800" dirty="0" smtClean="0">
                <a:solidFill>
                  <a:schemeClr val="dk1"/>
                </a:solidFill>
                <a:latin typeface="Times New Roman" pitchFamily="18" charset="0"/>
                <a:ea typeface="Libre Franklin"/>
                <a:cs typeface="Times New Roman" pitchFamily="18" charset="0"/>
                <a:sym typeface="Libre Franklin"/>
              </a:rPr>
              <a:t>Get amount for tickets through the card  from passengers. </a:t>
            </a:r>
            <a:endParaRPr lang="en-US" sz="2800" dirty="0" smtClean="0">
              <a:latin typeface="Times New Roman" pitchFamily="18" charset="0"/>
              <a:ea typeface="Libre Franklin"/>
              <a:cs typeface="Times New Roman" pitchFamily="18" charset="0"/>
              <a:sym typeface="Libre Franklin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260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Digital Travel System Using Card Payment</vt:lpstr>
      <vt:lpstr>OBJECTIVE</vt:lpstr>
      <vt:lpstr>INTRODUCTION</vt:lpstr>
      <vt:lpstr>SOFTWARE COMPONENTS </vt:lpstr>
      <vt:lpstr>Project Description</vt:lpstr>
      <vt:lpstr>Modules Description</vt:lpstr>
      <vt:lpstr>Admin Modules</vt:lpstr>
      <vt:lpstr>Slide 8</vt:lpstr>
      <vt:lpstr>Passengers Modules</vt:lpstr>
      <vt:lpstr>Slide 10</vt:lpstr>
      <vt:lpstr>Checkstatus Module</vt:lpstr>
      <vt:lpstr>Slide 12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lab-6</dc:creator>
  <cp:lastModifiedBy>lab-6</cp:lastModifiedBy>
  <cp:revision>51</cp:revision>
  <dcterms:created xsi:type="dcterms:W3CDTF">2023-03-14T18:21:58Z</dcterms:created>
  <dcterms:modified xsi:type="dcterms:W3CDTF">2023-05-09T16:43:09Z</dcterms:modified>
</cp:coreProperties>
</file>