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192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3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4ED2-91B0-4F23-8B83-34C5306B9A6A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7629-8A7E-4511-9F87-9B319BB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087" y="732878"/>
            <a:ext cx="1704975" cy="70476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27087" y="1427936"/>
            <a:ext cx="1704718" cy="1858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31805" y="732880"/>
            <a:ext cx="0" cy="704760"/>
          </a:xfrm>
          <a:prstGeom prst="line">
            <a:avLst/>
          </a:prstGeom>
          <a:ln w="127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2974" y="715923"/>
            <a:ext cx="1415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IFPM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6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Rogers</dc:creator>
  <cp:lastModifiedBy>Matthew Rogers</cp:lastModifiedBy>
  <cp:revision>5</cp:revision>
  <dcterms:created xsi:type="dcterms:W3CDTF">2018-04-22T16:45:13Z</dcterms:created>
  <dcterms:modified xsi:type="dcterms:W3CDTF">2018-04-22T18:58:43Z</dcterms:modified>
</cp:coreProperties>
</file>