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71" d="100"/>
          <a:sy n="71" d="100"/>
        </p:scale>
        <p:origin x="2648" y="1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92931-42A1-6F49-BDF0-545376030F22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BE23E-16DF-3A46-A08E-1C6C4D2B6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5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BE23E-16DF-3A46-A08E-1C6C4D2B6D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00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371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35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86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72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6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2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24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54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1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54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9667-3A0A-134B-AD60-5EA9F5B2EB8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16C0-9028-5E4B-8AF5-DF651CEE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6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42" y="2129421"/>
            <a:ext cx="6857543" cy="6778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7320" y="555571"/>
            <a:ext cx="65003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600" dirty="0">
                <a:solidFill>
                  <a:schemeClr val="bg1"/>
                </a:solidFill>
                <a:latin typeface="Avenir Black"/>
                <a:cs typeface="Avenir Black"/>
              </a:rPr>
              <a:t>Bioinformatics</a:t>
            </a:r>
          </a:p>
          <a:p>
            <a:r>
              <a:rPr kumimoji="1" lang="en-US" altLang="zh-CN" sz="4200" dirty="0">
                <a:solidFill>
                  <a:schemeClr val="bg1"/>
                </a:solidFill>
                <a:latin typeface="Avenir Book"/>
                <a:cs typeface="Avenir Book"/>
              </a:rPr>
              <a:t>A Practical Manual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85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2" y="8447943"/>
            <a:ext cx="1311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8509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14503" y="8810613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清华大学 生物信息学实验室</a:t>
            </a:r>
            <a:endParaRPr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Lu Lab @ Tsinghua</a:t>
            </a:r>
          </a:p>
        </p:txBody>
      </p:sp>
    </p:spTree>
    <p:extLst>
      <p:ext uri="{BB962C8B-B14F-4D97-AF65-F5344CB8AC3E}">
        <p14:creationId xmlns:p14="http://schemas.microsoft.com/office/powerpoint/2010/main" val="321713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Macintosh PowerPoint</Application>
  <PresentationFormat>A4 Paper (210x297 mm)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Avenir Black</vt:lpstr>
      <vt:lpstr>Avenir Book</vt:lpstr>
      <vt:lpstr>Calibri</vt:lpstr>
      <vt:lpstr>Office Theme</vt:lpstr>
      <vt:lpstr>PowerPoint Presentation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John Lu</dc:creator>
  <cp:lastModifiedBy>Lab Lu</cp:lastModifiedBy>
  <cp:revision>4</cp:revision>
  <dcterms:created xsi:type="dcterms:W3CDTF">2013-10-04T09:45:53Z</dcterms:created>
  <dcterms:modified xsi:type="dcterms:W3CDTF">2020-04-14T01:56:29Z</dcterms:modified>
</cp:coreProperties>
</file>