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7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2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80FB-771E-7049-AED8-AED1A47ABB72}" type="datetimeFigureOut">
              <a:rPr lang="en-US" smtClean="0"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2E9C-80B7-B841-B094-7899396A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9127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Bowery Drift</a:t>
            </a:r>
            <a:endParaRPr lang="en-US" sz="5400" dirty="0">
              <a:latin typeface="Comic Sans MS"/>
              <a:cs typeface="Comic Sans MS"/>
            </a:endParaRPr>
          </a:p>
        </p:txBody>
      </p:sp>
      <p:pic>
        <p:nvPicPr>
          <p:cNvPr id="4" name="Picture 3" descr="Screen shot 2013-03-07 at 5.09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15" y="2791824"/>
            <a:ext cx="24511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4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Bowery Drift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Bowery Drift</dc:title>
  <dc:creator>sean</dc:creator>
  <cp:lastModifiedBy>sean</cp:lastModifiedBy>
  <cp:revision>1</cp:revision>
  <dcterms:created xsi:type="dcterms:W3CDTF">2013-03-07T22:17:37Z</dcterms:created>
  <dcterms:modified xsi:type="dcterms:W3CDTF">2013-03-07T22:26:16Z</dcterms:modified>
</cp:coreProperties>
</file>