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1" r:id="rId6"/>
    <p:sldId id="257" r:id="rId7"/>
    <p:sldId id="259" r:id="rId8"/>
    <p:sldId id="260" r:id="rId9"/>
    <p:sldId id="263" r:id="rId10"/>
    <p:sldId id="258" r:id="rId1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57A3"/>
    <a:srgbClr val="FFD4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EA866D-D313-4CD7-807D-8A04CDF82F10}" v="1" dt="2025-02-13T12:59:47.4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72DC2E-BB39-A6A9-F705-4A44D3A49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57B717D-D6E7-2C77-B310-9EBB0EAE0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FBBCF4C-8D77-2711-ED6B-6AAE11502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358C-B61D-454B-B0BE-26011F84E0F7}" type="datetimeFigureOut">
              <a:rPr lang="nl-BE" smtClean="0"/>
              <a:t>13/02/2025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CB23397-277F-04E6-05AC-E53AA7BCE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EFA0C83-4B37-805B-BCF1-7032B03E2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F6CD8-7B89-4BE3-9871-67B3E7A3BDB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8833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57DE42-2962-0FFB-5B89-C17CDDDA9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0DB0817-CBD8-535A-19AF-CA1816D09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8205CCC-861E-0967-6E83-DD4B2132D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358C-B61D-454B-B0BE-26011F84E0F7}" type="datetimeFigureOut">
              <a:rPr lang="nl-BE" smtClean="0"/>
              <a:t>13/02/2025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B9A3D12-BDD6-D793-7CF7-5262E69CF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E239873-4B94-583D-84E1-04106DC8D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F6CD8-7B89-4BE3-9871-67B3E7A3BDB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899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EE64006-14B6-CA26-FEA4-C2BA0B473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7438AC9-0C66-5A5F-F722-252220388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BA4834D-C05E-110D-0A3E-CBE4841CC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358C-B61D-454B-B0BE-26011F84E0F7}" type="datetimeFigureOut">
              <a:rPr lang="nl-BE" smtClean="0"/>
              <a:t>13/02/2025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2E03CB7-AD80-9097-E457-8D69D2FC7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3A2A52-A186-58D5-415A-8CDA545EC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F6CD8-7B89-4BE3-9871-67B3E7A3BDB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7767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2D91A3-974C-5694-2947-86526F9C2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11A7021-A1BB-0BFE-4F1B-A8DD4009F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F0A59D1-59C9-D5C6-F5B2-B40E25680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358C-B61D-454B-B0BE-26011F84E0F7}" type="datetimeFigureOut">
              <a:rPr lang="nl-BE" smtClean="0"/>
              <a:t>13/02/2025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4C1D48A-85A8-46C2-5161-1B82613B1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8C45C61-0455-7C81-B17A-8DA1958E7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F6CD8-7B89-4BE3-9871-67B3E7A3BDB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9669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0FFC2D-CCE5-9FA4-2B54-AB4030766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04937AE-3BBD-A644-48A9-AF399C93D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DE3C33E-FBC3-C11C-D094-1800E9E5A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358C-B61D-454B-B0BE-26011F84E0F7}" type="datetimeFigureOut">
              <a:rPr lang="nl-BE" smtClean="0"/>
              <a:t>13/02/2025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02D70D5-3133-C6DF-EB3D-46759F685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C9B5A28-5A6E-07E7-3BB6-7BEAA091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F6CD8-7B89-4BE3-9871-67B3E7A3BDB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3653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D90152-C912-B40B-74BD-9DA839B08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074B52-6D01-5567-DDD8-7853057F97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BFF1463-6D0E-5267-2395-53D96E727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7711C97-9927-3571-6A8C-F1D2DB412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358C-B61D-454B-B0BE-26011F84E0F7}" type="datetimeFigureOut">
              <a:rPr lang="nl-BE" smtClean="0"/>
              <a:t>13/02/2025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676B7CF-659E-3D1C-CCE9-8C4936320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D592E15-E5EC-89D1-798F-E9007D6CE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F6CD8-7B89-4BE3-9871-67B3E7A3BDB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552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B2DAF9-F3BB-EF6A-B092-A5838F179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556A9C4-CA72-CA61-D231-DED2EA5E5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7102855-F98D-2094-5999-2A0ABC7F2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7C10AC4-3217-696A-78DC-54ED7622E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2E1E7E8-A72D-9D3E-3077-9EA86A3E5F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6420738-35BE-708B-C962-A0E892769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358C-B61D-454B-B0BE-26011F84E0F7}" type="datetimeFigureOut">
              <a:rPr lang="nl-BE" smtClean="0"/>
              <a:t>13/02/2025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070C730D-3A0E-FF6D-1E0D-4BD91FC90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6959E12C-8812-E3C0-386B-49B126591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F6CD8-7B89-4BE3-9871-67B3E7A3BDB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3551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8F07E2-1A9E-8E78-4819-AD81E907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76703FF-77B0-3D8E-D6C0-3FD789C37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358C-B61D-454B-B0BE-26011F84E0F7}" type="datetimeFigureOut">
              <a:rPr lang="nl-BE" smtClean="0"/>
              <a:t>13/02/2025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DDAC550-48F5-B386-B1EA-E5D0C13D8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131265C-D999-7176-74D8-E4C8D8981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F6CD8-7B89-4BE3-9871-67B3E7A3BDB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1643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CCE7BFF8-1778-0659-0FD7-8A53F8EB3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358C-B61D-454B-B0BE-26011F84E0F7}" type="datetimeFigureOut">
              <a:rPr lang="nl-BE" smtClean="0"/>
              <a:t>13/02/2025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8C41B0B-4A75-CCB7-19DC-4A86F5D3F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E68CD6B-119C-D0BE-5FAE-C749C918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F6CD8-7B89-4BE3-9871-67B3E7A3BDB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651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0DA1E9-B05F-8163-2509-A6589A31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D6B7921-4D42-652D-0F6D-6A3344AD7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9789A45-32A9-7216-32D4-34C23650C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34CE2C9-B2AB-E52A-0186-CC711D6BD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358C-B61D-454B-B0BE-26011F84E0F7}" type="datetimeFigureOut">
              <a:rPr lang="nl-BE" smtClean="0"/>
              <a:t>13/02/2025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273272D-4DDC-1AC2-A2C1-B99E60DD7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AF4ABAA-62DB-99E9-F495-3700D4C1F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F6CD8-7B89-4BE3-9871-67B3E7A3BDB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2654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07267B-048B-BC3D-7B42-CF4AFCA66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343ECE0-7C6C-1E6D-6365-89304BE17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EFAE535-801B-1ECA-DE28-93F4DA193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8C288E3-8442-985E-B742-45D2FCB83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358C-B61D-454B-B0BE-26011F84E0F7}" type="datetimeFigureOut">
              <a:rPr lang="nl-BE" smtClean="0"/>
              <a:t>13/02/2025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2B6A763-FEF1-C547-D8C8-E7485581D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42F4D7E-55B0-947C-E9C1-397C7FB7E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F6CD8-7B89-4BE3-9871-67B3E7A3BDB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8204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7408EF7-F06C-6D0E-B43C-E04F4EC31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7C1484E-073D-3257-8EAA-20DB0034E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37B2889-D4BA-BA30-ABED-B96C549A5F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B3358C-B61D-454B-B0BE-26011F84E0F7}" type="datetimeFigureOut">
              <a:rPr lang="nl-BE" smtClean="0"/>
              <a:t>13/02/2025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081A6BF-B547-1D24-2035-F4C9ED6001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2557922-F6EC-E7B8-8C24-0EDDFD2D0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1F6CD8-7B89-4BE3-9871-67B3E7A3BDB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2910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B9CE85BF-309A-F6DA-8E0B-9EE54D8B89E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57A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6" name="Afbeelding 5" descr="Afbeelding met schermopname, Kleurrijkheid&#10;&#10;Door AI gegenereerde inhoud is mogelijk onjuist.">
            <a:extLst>
              <a:ext uri="{FF2B5EF4-FFF2-40B4-BE49-F238E27FC236}">
                <a16:creationId xmlns:a16="http://schemas.microsoft.com/office/drawing/2014/main" id="{BA6FD47B-02DF-8B9D-3785-8F44C9279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9A7313E-858B-A2ED-5646-195992717B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>
                <a:solidFill>
                  <a:srgbClr val="FFD402"/>
                </a:solidFill>
                <a:latin typeface="Roc Grotesk Wide" panose="00000805000000000000" pitchFamily="50" charset="0"/>
              </a:rPr>
              <a:t>music</a:t>
            </a:r>
            <a:r>
              <a:rPr lang="nl-BE" dirty="0">
                <a:solidFill>
                  <a:srgbClr val="FFD402"/>
                </a:solidFill>
                <a:latin typeface="Roc Grotesk Wide" panose="00000805000000000000" pitchFamily="50" charset="0"/>
              </a:rPr>
              <a:t> </a:t>
            </a:r>
            <a:r>
              <a:rPr lang="nl-BE" dirty="0" err="1">
                <a:solidFill>
                  <a:srgbClr val="FFD402"/>
                </a:solidFill>
                <a:latin typeface="Roc Grotesk Wide" panose="00000805000000000000" pitchFamily="50" charset="0"/>
              </a:rPr>
              <a:t>defense</a:t>
            </a:r>
            <a:endParaRPr lang="nl-BE" dirty="0">
              <a:solidFill>
                <a:srgbClr val="FFD402"/>
              </a:solidFill>
              <a:latin typeface="Roc Grotesk Wide" panose="00000805000000000000" pitchFamily="50" charset="0"/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71B6B5C-8A0A-81DD-8D1A-0AEA146B71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>
                <a:solidFill>
                  <a:schemeClr val="bg1"/>
                </a:solidFill>
              </a:rPr>
              <a:t>Lennert, </a:t>
            </a:r>
            <a:r>
              <a:rPr lang="nl-BE" dirty="0" err="1">
                <a:solidFill>
                  <a:schemeClr val="bg1"/>
                </a:solidFill>
              </a:rPr>
              <a:t>Efe</a:t>
            </a:r>
            <a:r>
              <a:rPr lang="nl-BE" dirty="0">
                <a:solidFill>
                  <a:schemeClr val="bg1"/>
                </a:solidFill>
              </a:rPr>
              <a:t>, Milan, </a:t>
            </a:r>
            <a:r>
              <a:rPr lang="nl-BE" dirty="0" err="1">
                <a:solidFill>
                  <a:schemeClr val="bg1"/>
                </a:solidFill>
              </a:rPr>
              <a:t>Sergije</a:t>
            </a:r>
            <a:endParaRPr lang="nl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792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7015715C-8C9C-C6B8-70FA-F8D3BB69F05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57A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103BC07-392C-A905-C59B-CD9223ADC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>
                <a:solidFill>
                  <a:schemeClr val="bg1"/>
                </a:solidFill>
              </a:rPr>
              <a:t>Use</a:t>
            </a:r>
            <a:r>
              <a:rPr lang="nl-BE" dirty="0">
                <a:solidFill>
                  <a:schemeClr val="bg1"/>
                </a:solidFill>
              </a:rPr>
              <a:t> of apps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3E2B894-D731-A9DF-1C33-B01865752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solidFill>
                  <a:schemeClr val="bg1"/>
                </a:solidFill>
              </a:rPr>
              <a:t>Python – game</a:t>
            </a:r>
          </a:p>
          <a:p>
            <a:r>
              <a:rPr lang="nl-BE" dirty="0">
                <a:solidFill>
                  <a:schemeClr val="bg1"/>
                </a:solidFill>
              </a:rPr>
              <a:t>Adobe Photoshop – </a:t>
            </a:r>
            <a:r>
              <a:rPr lang="nl-BE" dirty="0" err="1">
                <a:solidFill>
                  <a:schemeClr val="bg1"/>
                </a:solidFill>
              </a:rPr>
              <a:t>graphic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elements</a:t>
            </a:r>
            <a:endParaRPr lang="nl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741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C0D593D1-10B5-5D8F-EE5A-E5C665B9BF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57A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2E25E104-E694-DCEF-FA04-9CCDADCE14FE}"/>
              </a:ext>
            </a:extLst>
          </p:cNvPr>
          <p:cNvSpPr txBox="1"/>
          <p:nvPr/>
        </p:nvSpPr>
        <p:spPr>
          <a:xfrm>
            <a:off x="2370660" y="290634"/>
            <a:ext cx="7287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4000" dirty="0">
                <a:solidFill>
                  <a:schemeClr val="bg1"/>
                </a:solidFill>
              </a:rPr>
              <a:t>Strong points of </a:t>
            </a:r>
            <a:r>
              <a:rPr lang="nl-BE" sz="4000" dirty="0" err="1">
                <a:solidFill>
                  <a:schemeClr val="bg1"/>
                </a:solidFill>
              </a:rPr>
              <a:t>the</a:t>
            </a:r>
            <a:r>
              <a:rPr lang="nl-BE" sz="4000" dirty="0">
                <a:solidFill>
                  <a:schemeClr val="bg1"/>
                </a:solidFill>
              </a:rPr>
              <a:t> game:</a:t>
            </a:r>
          </a:p>
        </p:txBody>
      </p:sp>
      <p:pic>
        <p:nvPicPr>
          <p:cNvPr id="20" name="Afbeelding 19" descr="Afbeelding met schermopname">
            <a:extLst>
              <a:ext uri="{FF2B5EF4-FFF2-40B4-BE49-F238E27FC236}">
                <a16:creationId xmlns:a16="http://schemas.microsoft.com/office/drawing/2014/main" id="{2B2E5D58-D2E5-0C53-11D3-47576290E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328" y="3057351"/>
            <a:ext cx="3549109" cy="26649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Afbeelding 21" descr="Afbeelding met patroon, Parallel, Symmetrie, lijn&#10;&#10;Door AI gegenereerde inhoud is mogelijk onjuist.">
            <a:extLst>
              <a:ext uri="{FF2B5EF4-FFF2-40B4-BE49-F238E27FC236}">
                <a16:creationId xmlns:a16="http://schemas.microsoft.com/office/drawing/2014/main" id="{E7142B6C-AE2C-C5FE-47A5-7643729287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104" y="3057351"/>
            <a:ext cx="4782302" cy="2690045"/>
          </a:xfrm>
          <a:prstGeom prst="rect">
            <a:avLst/>
          </a:prstGeom>
        </p:spPr>
      </p:pic>
      <p:sp>
        <p:nvSpPr>
          <p:cNvPr id="35" name="Tekstvak 34">
            <a:extLst>
              <a:ext uri="{FF2B5EF4-FFF2-40B4-BE49-F238E27FC236}">
                <a16:creationId xmlns:a16="http://schemas.microsoft.com/office/drawing/2014/main" id="{835E8F38-3600-858A-9A12-A547AB2EF642}"/>
              </a:ext>
            </a:extLst>
          </p:cNvPr>
          <p:cNvSpPr txBox="1"/>
          <p:nvPr/>
        </p:nvSpPr>
        <p:spPr>
          <a:xfrm>
            <a:off x="696008" y="982145"/>
            <a:ext cx="30334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solidFill>
                  <a:schemeClr val="bg1"/>
                </a:solidFill>
              </a:rPr>
              <a:t>Upgrade system:</a:t>
            </a:r>
          </a:p>
          <a:p>
            <a:r>
              <a:rPr lang="nl-BE" sz="2400" dirty="0">
                <a:solidFill>
                  <a:schemeClr val="bg1"/>
                </a:solidFill>
              </a:rPr>
              <a:t>Spread</a:t>
            </a:r>
          </a:p>
          <a:p>
            <a:r>
              <a:rPr lang="nl-BE" sz="2400" dirty="0">
                <a:solidFill>
                  <a:schemeClr val="bg1"/>
                </a:solidFill>
              </a:rPr>
              <a:t>Range</a:t>
            </a:r>
          </a:p>
          <a:p>
            <a:r>
              <a:rPr lang="nl-BE" sz="2400" dirty="0" err="1">
                <a:solidFill>
                  <a:schemeClr val="bg1"/>
                </a:solidFill>
              </a:rPr>
              <a:t>Ammo</a:t>
            </a:r>
            <a:endParaRPr lang="nl-BE" sz="2400" dirty="0">
              <a:solidFill>
                <a:schemeClr val="bg1"/>
              </a:solidFill>
            </a:endParaRPr>
          </a:p>
          <a:p>
            <a:r>
              <a:rPr lang="nl-BE" sz="2400" dirty="0">
                <a:solidFill>
                  <a:schemeClr val="bg1"/>
                </a:solidFill>
              </a:rPr>
              <a:t>Damage</a:t>
            </a:r>
          </a:p>
        </p:txBody>
      </p:sp>
      <p:sp>
        <p:nvSpPr>
          <p:cNvPr id="36" name="Tekstvak 35">
            <a:extLst>
              <a:ext uri="{FF2B5EF4-FFF2-40B4-BE49-F238E27FC236}">
                <a16:creationId xmlns:a16="http://schemas.microsoft.com/office/drawing/2014/main" id="{A84E1469-4448-6ACA-54BC-2E1528D6D7BD}"/>
              </a:ext>
            </a:extLst>
          </p:cNvPr>
          <p:cNvSpPr txBox="1"/>
          <p:nvPr/>
        </p:nvSpPr>
        <p:spPr>
          <a:xfrm>
            <a:off x="4025382" y="1090650"/>
            <a:ext cx="30334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err="1">
                <a:solidFill>
                  <a:schemeClr val="bg1"/>
                </a:solidFill>
              </a:rPr>
              <a:t>Coin</a:t>
            </a:r>
            <a:r>
              <a:rPr lang="nl-BE" sz="2400" dirty="0">
                <a:solidFill>
                  <a:schemeClr val="bg1"/>
                </a:solidFill>
              </a:rPr>
              <a:t> </a:t>
            </a:r>
            <a:r>
              <a:rPr lang="nl-BE" sz="2400" dirty="0" err="1">
                <a:solidFill>
                  <a:schemeClr val="bg1"/>
                </a:solidFill>
              </a:rPr>
              <a:t>collection</a:t>
            </a:r>
            <a:endParaRPr lang="nl-BE" sz="2400" dirty="0">
              <a:solidFill>
                <a:schemeClr val="bg1"/>
              </a:solidFill>
            </a:endParaRPr>
          </a:p>
          <a:p>
            <a:r>
              <a:rPr lang="nl-BE" sz="2400" dirty="0" err="1">
                <a:solidFill>
                  <a:schemeClr val="bg1"/>
                </a:solidFill>
              </a:rPr>
              <a:t>Heart</a:t>
            </a:r>
            <a:r>
              <a:rPr lang="nl-BE" sz="2400" dirty="0">
                <a:solidFill>
                  <a:schemeClr val="bg1"/>
                </a:solidFill>
              </a:rPr>
              <a:t> counter</a:t>
            </a:r>
          </a:p>
        </p:txBody>
      </p:sp>
    </p:spTree>
    <p:extLst>
      <p:ext uri="{BB962C8B-B14F-4D97-AF65-F5344CB8AC3E}">
        <p14:creationId xmlns:p14="http://schemas.microsoft.com/office/powerpoint/2010/main" val="3802789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AAA37-CF31-43B6-B014-42CCF555A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716A3470-1A77-61D4-0819-66DE28002EE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57A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A6E714C3-83A4-9C03-6D9A-CC4E49C7F72E}"/>
              </a:ext>
            </a:extLst>
          </p:cNvPr>
          <p:cNvSpPr txBox="1"/>
          <p:nvPr/>
        </p:nvSpPr>
        <p:spPr>
          <a:xfrm>
            <a:off x="679020" y="436702"/>
            <a:ext cx="7287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000" dirty="0">
                <a:solidFill>
                  <a:schemeClr val="bg1"/>
                </a:solidFill>
              </a:rPr>
              <a:t>Milan </a:t>
            </a:r>
            <a:r>
              <a:rPr lang="nl-BE" sz="4000" dirty="0" err="1">
                <a:solidFill>
                  <a:schemeClr val="bg1"/>
                </a:solidFill>
              </a:rPr>
              <a:t>Kriauciaunas</a:t>
            </a:r>
            <a:r>
              <a:rPr lang="nl-BE" sz="4000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3E4D53CF-3F16-7CEC-1A87-98714784F200}"/>
              </a:ext>
            </a:extLst>
          </p:cNvPr>
          <p:cNvSpPr txBox="1"/>
          <p:nvPr/>
        </p:nvSpPr>
        <p:spPr>
          <a:xfrm>
            <a:off x="679020" y="1347927"/>
            <a:ext cx="3033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solidFill>
                  <a:schemeClr val="bg1"/>
                </a:solidFill>
              </a:rPr>
              <a:t>6th </a:t>
            </a:r>
            <a:r>
              <a:rPr lang="nl-BE" sz="2400" dirty="0" err="1">
                <a:solidFill>
                  <a:schemeClr val="bg1"/>
                </a:solidFill>
              </a:rPr>
              <a:t>year</a:t>
            </a:r>
            <a:r>
              <a:rPr lang="nl-BE" sz="2400" dirty="0">
                <a:solidFill>
                  <a:schemeClr val="bg1"/>
                </a:solidFill>
              </a:rPr>
              <a:t> ICT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CCE3377-F708-1D5D-F309-D825DF9797A5}"/>
              </a:ext>
            </a:extLst>
          </p:cNvPr>
          <p:cNvSpPr txBox="1"/>
          <p:nvPr/>
        </p:nvSpPr>
        <p:spPr>
          <a:xfrm>
            <a:off x="679020" y="1825625"/>
            <a:ext cx="3033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err="1">
                <a:solidFill>
                  <a:schemeClr val="bg1"/>
                </a:solidFill>
              </a:rPr>
              <a:t>programming</a:t>
            </a:r>
            <a:endParaRPr lang="nl-B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262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50053-9EB1-F247-C614-C233EDF21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2E29EC6B-DE7F-B143-1610-2794C18724B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57A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97C835B1-7C6E-67D3-90C7-3A5F7F0E5C38}"/>
              </a:ext>
            </a:extLst>
          </p:cNvPr>
          <p:cNvSpPr txBox="1"/>
          <p:nvPr/>
        </p:nvSpPr>
        <p:spPr>
          <a:xfrm>
            <a:off x="679020" y="436702"/>
            <a:ext cx="7287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000" dirty="0" err="1">
                <a:solidFill>
                  <a:schemeClr val="bg1"/>
                </a:solidFill>
              </a:rPr>
              <a:t>Efe</a:t>
            </a:r>
            <a:r>
              <a:rPr lang="nl-BE" sz="4000" dirty="0">
                <a:solidFill>
                  <a:schemeClr val="bg1"/>
                </a:solidFill>
              </a:rPr>
              <a:t> </a:t>
            </a:r>
            <a:r>
              <a:rPr lang="nl-BE" sz="4000" dirty="0" err="1">
                <a:solidFill>
                  <a:schemeClr val="bg1"/>
                </a:solidFill>
              </a:rPr>
              <a:t>Karanfil</a:t>
            </a:r>
            <a:r>
              <a:rPr lang="nl-BE" sz="4000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5D78FD11-7494-06E7-8E30-3131D6C9C78C}"/>
              </a:ext>
            </a:extLst>
          </p:cNvPr>
          <p:cNvSpPr txBox="1"/>
          <p:nvPr/>
        </p:nvSpPr>
        <p:spPr>
          <a:xfrm>
            <a:off x="679020" y="1347927"/>
            <a:ext cx="3033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solidFill>
                  <a:schemeClr val="bg1"/>
                </a:solidFill>
              </a:rPr>
              <a:t>6th </a:t>
            </a:r>
            <a:r>
              <a:rPr lang="nl-BE" sz="2400" dirty="0" err="1">
                <a:solidFill>
                  <a:schemeClr val="bg1"/>
                </a:solidFill>
              </a:rPr>
              <a:t>year</a:t>
            </a:r>
            <a:r>
              <a:rPr lang="nl-BE" sz="2400" dirty="0">
                <a:solidFill>
                  <a:schemeClr val="bg1"/>
                </a:solidFill>
              </a:rPr>
              <a:t> Crossmedia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D00D0172-D64F-DB9C-5091-8AA3EA5C4958}"/>
              </a:ext>
            </a:extLst>
          </p:cNvPr>
          <p:cNvSpPr txBox="1"/>
          <p:nvPr/>
        </p:nvSpPr>
        <p:spPr>
          <a:xfrm>
            <a:off x="679020" y="1825625"/>
            <a:ext cx="3033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solidFill>
                  <a:schemeClr val="bg1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2633651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0309C-D483-6F2A-892B-D28A956BF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4152010D-DABB-6B2C-915A-174DC8839FE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57A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73E3992D-F585-ACF2-3219-DE9F83BB533B}"/>
              </a:ext>
            </a:extLst>
          </p:cNvPr>
          <p:cNvSpPr txBox="1"/>
          <p:nvPr/>
        </p:nvSpPr>
        <p:spPr>
          <a:xfrm>
            <a:off x="679020" y="436702"/>
            <a:ext cx="7287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000" dirty="0" err="1">
                <a:solidFill>
                  <a:schemeClr val="bg1"/>
                </a:solidFill>
              </a:rPr>
              <a:t>Sergije</a:t>
            </a:r>
            <a:r>
              <a:rPr lang="nl-BE" sz="4000" dirty="0">
                <a:solidFill>
                  <a:schemeClr val="bg1"/>
                </a:solidFill>
              </a:rPr>
              <a:t> </a:t>
            </a:r>
            <a:r>
              <a:rPr lang="nl-BE" sz="4000" dirty="0" err="1">
                <a:solidFill>
                  <a:schemeClr val="bg1"/>
                </a:solidFill>
              </a:rPr>
              <a:t>Petronijevic</a:t>
            </a:r>
            <a:r>
              <a:rPr lang="nl-BE" sz="4000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CCA0AE9C-AB73-26D7-0412-0CF812A43DDD}"/>
              </a:ext>
            </a:extLst>
          </p:cNvPr>
          <p:cNvSpPr txBox="1"/>
          <p:nvPr/>
        </p:nvSpPr>
        <p:spPr>
          <a:xfrm>
            <a:off x="679020" y="1347927"/>
            <a:ext cx="8995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solidFill>
                  <a:schemeClr val="bg1"/>
                </a:solidFill>
              </a:rPr>
              <a:t>6th </a:t>
            </a:r>
            <a:r>
              <a:rPr lang="nl-BE" sz="2400" dirty="0" err="1">
                <a:solidFill>
                  <a:schemeClr val="bg1"/>
                </a:solidFill>
              </a:rPr>
              <a:t>year</a:t>
            </a:r>
            <a:r>
              <a:rPr lang="nl-BE" sz="2400" dirty="0">
                <a:solidFill>
                  <a:schemeClr val="bg1"/>
                </a:solidFill>
              </a:rPr>
              <a:t> electronics </a:t>
            </a:r>
            <a:r>
              <a:rPr lang="nl-BE" sz="2400" dirty="0" err="1">
                <a:solidFill>
                  <a:schemeClr val="bg1"/>
                </a:solidFill>
              </a:rPr>
              <a:t>and</a:t>
            </a:r>
            <a:r>
              <a:rPr lang="nl-BE" sz="2400" dirty="0">
                <a:solidFill>
                  <a:schemeClr val="bg1"/>
                </a:solidFill>
              </a:rPr>
              <a:t> </a:t>
            </a:r>
            <a:r>
              <a:rPr lang="nl-BE" sz="2400" dirty="0" err="1">
                <a:solidFill>
                  <a:schemeClr val="bg1"/>
                </a:solidFill>
              </a:rPr>
              <a:t>technical</a:t>
            </a:r>
            <a:r>
              <a:rPr lang="nl-BE" sz="2400" dirty="0">
                <a:solidFill>
                  <a:schemeClr val="bg1"/>
                </a:solidFill>
              </a:rPr>
              <a:t> computer </a:t>
            </a:r>
            <a:r>
              <a:rPr lang="nl-BE" sz="2400" dirty="0" err="1">
                <a:solidFill>
                  <a:schemeClr val="bg1"/>
                </a:solidFill>
              </a:rPr>
              <a:t>science</a:t>
            </a:r>
            <a:endParaRPr lang="nl-BE" sz="2400" dirty="0">
              <a:solidFill>
                <a:schemeClr val="bg1"/>
              </a:solidFill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24AC9E61-C4DA-D406-F6F8-57C2A9E83EB5}"/>
              </a:ext>
            </a:extLst>
          </p:cNvPr>
          <p:cNvSpPr txBox="1"/>
          <p:nvPr/>
        </p:nvSpPr>
        <p:spPr>
          <a:xfrm>
            <a:off x="679020" y="1825625"/>
            <a:ext cx="3033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err="1">
                <a:solidFill>
                  <a:schemeClr val="bg1"/>
                </a:solidFill>
              </a:rPr>
              <a:t>programming</a:t>
            </a:r>
            <a:endParaRPr lang="nl-B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339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99326B40-BE4D-C8BC-B5A5-88F0DD21069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57A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650CD93E-614B-AF61-8C17-91E7F497A407}"/>
              </a:ext>
            </a:extLst>
          </p:cNvPr>
          <p:cNvSpPr txBox="1"/>
          <p:nvPr/>
        </p:nvSpPr>
        <p:spPr>
          <a:xfrm>
            <a:off x="679020" y="436702"/>
            <a:ext cx="7287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000" dirty="0">
                <a:solidFill>
                  <a:schemeClr val="bg1"/>
                </a:solidFill>
              </a:rPr>
              <a:t>Lennert Goossens: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63235B7C-E33C-7D55-E2EB-CF76196EB089}"/>
              </a:ext>
            </a:extLst>
          </p:cNvPr>
          <p:cNvSpPr txBox="1"/>
          <p:nvPr/>
        </p:nvSpPr>
        <p:spPr>
          <a:xfrm>
            <a:off x="679020" y="1347927"/>
            <a:ext cx="3033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solidFill>
                  <a:schemeClr val="bg1"/>
                </a:solidFill>
              </a:rPr>
              <a:t>6th </a:t>
            </a:r>
            <a:r>
              <a:rPr lang="nl-BE" sz="2400" dirty="0" err="1">
                <a:solidFill>
                  <a:schemeClr val="bg1"/>
                </a:solidFill>
              </a:rPr>
              <a:t>year</a:t>
            </a:r>
            <a:r>
              <a:rPr lang="nl-BE" sz="2400" dirty="0">
                <a:solidFill>
                  <a:schemeClr val="bg1"/>
                </a:solidFill>
              </a:rPr>
              <a:t> Crossmedia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DC833A37-F756-E166-9BB9-982B701C2664}"/>
              </a:ext>
            </a:extLst>
          </p:cNvPr>
          <p:cNvSpPr txBox="1"/>
          <p:nvPr/>
        </p:nvSpPr>
        <p:spPr>
          <a:xfrm>
            <a:off x="679020" y="1944529"/>
            <a:ext cx="3353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err="1">
                <a:solidFill>
                  <a:schemeClr val="bg1"/>
                </a:solidFill>
              </a:rPr>
              <a:t>Year</a:t>
            </a:r>
            <a:r>
              <a:rPr lang="nl-BE" sz="2400" dirty="0">
                <a:solidFill>
                  <a:schemeClr val="bg1"/>
                </a:solidFill>
              </a:rPr>
              <a:t> </a:t>
            </a:r>
            <a:r>
              <a:rPr lang="nl-BE" sz="2400" dirty="0" err="1">
                <a:solidFill>
                  <a:schemeClr val="bg1"/>
                </a:solidFill>
              </a:rPr>
              <a:t>work</a:t>
            </a:r>
            <a:r>
              <a:rPr lang="nl-BE" sz="2400" dirty="0">
                <a:solidFill>
                  <a:schemeClr val="bg1"/>
                </a:solidFill>
              </a:rPr>
              <a:t> GLM Records</a:t>
            </a:r>
          </a:p>
        </p:txBody>
      </p:sp>
      <p:pic>
        <p:nvPicPr>
          <p:cNvPr id="13" name="Tijdelijke aanduiding voor inhoud 12" descr="Afbeelding met Graphics, Lettertype, grafische vormgeving, logo&#10;&#10;Door AI gegenereerde inhoud is mogelijk onjuist.">
            <a:extLst>
              <a:ext uri="{FF2B5EF4-FFF2-40B4-BE49-F238E27FC236}">
                <a16:creationId xmlns:a16="http://schemas.microsoft.com/office/drawing/2014/main" id="{DFD00AB8-03AB-776B-9880-E763082448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16" y="3077825"/>
            <a:ext cx="3769633" cy="2747963"/>
          </a:xfrm>
        </p:spPr>
      </p:pic>
      <p:sp>
        <p:nvSpPr>
          <p:cNvPr id="14" name="Tekstvak 13">
            <a:extLst>
              <a:ext uri="{FF2B5EF4-FFF2-40B4-BE49-F238E27FC236}">
                <a16:creationId xmlns:a16="http://schemas.microsoft.com/office/drawing/2014/main" id="{03CB23E6-FEB7-CA40-83D9-21438D3C75C3}"/>
              </a:ext>
            </a:extLst>
          </p:cNvPr>
          <p:cNvSpPr txBox="1"/>
          <p:nvPr/>
        </p:nvSpPr>
        <p:spPr>
          <a:xfrm>
            <a:off x="679020" y="2460634"/>
            <a:ext cx="3033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solidFill>
                  <a:schemeClr val="bg1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128779752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674E683524D242A5320BCC32CF0971" ma:contentTypeVersion="18" ma:contentTypeDescription="Een nieuw document maken." ma:contentTypeScope="" ma:versionID="4b0db5e50e1562fcba12a4cf4bf1c5ab">
  <xsd:schema xmlns:xsd="http://www.w3.org/2001/XMLSchema" xmlns:xs="http://www.w3.org/2001/XMLSchema" xmlns:p="http://schemas.microsoft.com/office/2006/metadata/properties" xmlns:ns3="7f258202-ca69-4e36-bec5-194ea8e3a130" xmlns:ns4="67f2035f-c079-48e7-998c-e3edbbb8c52d" targetNamespace="http://schemas.microsoft.com/office/2006/metadata/properties" ma:root="true" ma:fieldsID="53bbc024fdf57a76cc98ee808ee8e858" ns3:_="" ns4:_="">
    <xsd:import namespace="7f258202-ca69-4e36-bec5-194ea8e3a130"/>
    <xsd:import namespace="67f2035f-c079-48e7-998c-e3edbbb8c52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ObjectDetectorVersions" minOccurs="0"/>
                <xsd:element ref="ns3:MediaServiceSystemTags" minOccurs="0"/>
                <xsd:element ref="ns3:_activity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258202-ca69-4e36-bec5-194ea8e3a1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_activity" ma:index="24" nillable="true" ma:displayName="_activity" ma:hidden="true" ma:internalName="_activity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f2035f-c079-48e7-998c-e3edbbb8c52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f258202-ca69-4e36-bec5-194ea8e3a130" xsi:nil="true"/>
  </documentManagement>
</p:properties>
</file>

<file path=customXml/itemProps1.xml><?xml version="1.0" encoding="utf-8"?>
<ds:datastoreItem xmlns:ds="http://schemas.openxmlformats.org/officeDocument/2006/customXml" ds:itemID="{5452555F-1206-4343-98ED-DB45A1526B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f258202-ca69-4e36-bec5-194ea8e3a130"/>
    <ds:schemaRef ds:uri="67f2035f-c079-48e7-998c-e3edbbb8c5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0C40F71-A3CC-484F-A1CC-2734F58095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049A14-BA2C-441D-ADD4-47A83562F569}">
  <ds:schemaRefs>
    <ds:schemaRef ds:uri="67f2035f-c079-48e7-998c-e3edbbb8c52d"/>
    <ds:schemaRef ds:uri="http://schemas.microsoft.com/office/2006/metadata/properties"/>
    <ds:schemaRef ds:uri="http://purl.org/dc/dcmitype/"/>
    <ds:schemaRef ds:uri="http://purl.org/dc/elements/1.1/"/>
    <ds:schemaRef ds:uri="http://www.w3.org/XML/1998/namespace"/>
    <ds:schemaRef ds:uri="http://schemas.microsoft.com/office/2006/documentManagement/types"/>
    <ds:schemaRef ds:uri="7f258202-ca69-4e36-bec5-194ea8e3a130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Breedbeeld</PresentationFormat>
  <Paragraphs>26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Roc Grotesk Wide</vt:lpstr>
      <vt:lpstr>Kantoorthema</vt:lpstr>
      <vt:lpstr>music defense</vt:lpstr>
      <vt:lpstr>Use of apps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Goossens Lennert</dc:creator>
  <cp:lastModifiedBy>Goossens Lennert</cp:lastModifiedBy>
  <cp:revision>2</cp:revision>
  <dcterms:created xsi:type="dcterms:W3CDTF">2025-02-13T12:35:05Z</dcterms:created>
  <dcterms:modified xsi:type="dcterms:W3CDTF">2025-02-13T13:01:52Z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0x0101002B674E683524D242A5320BCC32CF0971</vt:lpwstr>
  </property>
</Properties>
</file>