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9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CC3D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CC3D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CC3D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0988" y="1450268"/>
            <a:ext cx="1211622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CC3D8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292" y="1221406"/>
            <a:ext cx="9213015" cy="496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9668" y="2769088"/>
            <a:ext cx="5514974" cy="1781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827" y="1198711"/>
            <a:ext cx="250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CC3D86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CC3D86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CC3D86"/>
                </a:solidFill>
                <a:latin typeface="Trebuchet MS"/>
                <a:cs typeface="Trebuchet MS"/>
              </a:rPr>
              <a:t>t</a:t>
            </a:r>
            <a:r>
              <a:rPr sz="1800" spc="-70" dirty="0">
                <a:solidFill>
                  <a:srgbClr val="CC3D86"/>
                </a:solidFill>
                <a:latin typeface="Trebuchet MS"/>
                <a:cs typeface="Trebuchet MS"/>
              </a:rPr>
              <a:t>h</a:t>
            </a:r>
            <a:r>
              <a:rPr sz="1800" spc="-135" dirty="0">
                <a:solidFill>
                  <a:srgbClr val="CC3D86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CC3D86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CC3D86"/>
                </a:solidFill>
                <a:latin typeface="Trebuchet MS"/>
                <a:cs typeface="Trebuchet MS"/>
              </a:rPr>
              <a:t>x</a:t>
            </a:r>
            <a:r>
              <a:rPr sz="1800" spc="-60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CC3D86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CC3D86"/>
                </a:solidFill>
                <a:latin typeface="Trebuchet MS"/>
                <a:cs typeface="Trebuchet MS"/>
              </a:rPr>
              <a:t>ese</a:t>
            </a:r>
            <a:r>
              <a:rPr sz="1800" spc="80" dirty="0">
                <a:solidFill>
                  <a:srgbClr val="CC3D86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CC3D86"/>
                </a:solidFill>
                <a:latin typeface="Trebuchet MS"/>
                <a:cs typeface="Trebuchet MS"/>
              </a:rPr>
              <a:t>r</a:t>
            </a:r>
            <a:r>
              <a:rPr sz="1800" spc="45" dirty="0">
                <a:solidFill>
                  <a:srgbClr val="CC3D86"/>
                </a:solidFill>
                <a:latin typeface="Trebuchet MS"/>
                <a:cs typeface="Trebuchet MS"/>
              </a:rPr>
              <a:t>c</a:t>
            </a:r>
            <a:r>
              <a:rPr sz="1800" spc="-70" dirty="0">
                <a:solidFill>
                  <a:srgbClr val="CC3D86"/>
                </a:solidFill>
                <a:latin typeface="Trebuchet MS"/>
                <a:cs typeface="Trebuchet MS"/>
              </a:rPr>
              <a:t>h</a:t>
            </a:r>
            <a:r>
              <a:rPr sz="1800" spc="-60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CC3D86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CC3D86"/>
                </a:solidFill>
                <a:latin typeface="Trebuchet MS"/>
                <a:cs typeface="Trebuchet MS"/>
              </a:rPr>
              <a:t>v</a:t>
            </a:r>
            <a:r>
              <a:rPr sz="1800" spc="-125" dirty="0">
                <a:solidFill>
                  <a:srgbClr val="CC3D86"/>
                </a:solidFill>
                <a:latin typeface="Trebuchet MS"/>
                <a:cs typeface="Trebuchet MS"/>
              </a:rPr>
              <a:t>t</a:t>
            </a:r>
            <a:r>
              <a:rPr sz="1800" spc="-185" dirty="0">
                <a:solidFill>
                  <a:srgbClr val="CC3D86"/>
                </a:solidFill>
                <a:latin typeface="Trebuchet MS"/>
                <a:cs typeface="Trebuchet MS"/>
              </a:rPr>
              <a:t>.</a:t>
            </a:r>
            <a:r>
              <a:rPr sz="1800" spc="-60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CC3D86"/>
                </a:solidFill>
                <a:latin typeface="Trebuchet MS"/>
                <a:cs typeface="Trebuchet MS"/>
              </a:rPr>
              <a:t>L</a:t>
            </a:r>
            <a:r>
              <a:rPr sz="1800" spc="-125" dirty="0">
                <a:solidFill>
                  <a:srgbClr val="CC3D86"/>
                </a:solidFill>
                <a:latin typeface="Trebuchet MS"/>
                <a:cs typeface="Trebuchet MS"/>
              </a:rPr>
              <a:t>t</a:t>
            </a:r>
            <a:r>
              <a:rPr sz="1800" spc="20" dirty="0">
                <a:solidFill>
                  <a:srgbClr val="CC3D86"/>
                </a:solidFill>
                <a:latin typeface="Trebuchet MS"/>
                <a:cs typeface="Trebuchet MS"/>
              </a:rPr>
              <a:t>d</a:t>
            </a:r>
            <a:r>
              <a:rPr sz="1800" spc="-185" dirty="0">
                <a:solidFill>
                  <a:srgbClr val="CC3D86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0554" y="5536198"/>
            <a:ext cx="359282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Screen.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Experiences.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04275" y="3592317"/>
            <a:ext cx="8782685" cy="0"/>
          </a:xfrm>
          <a:custGeom>
            <a:avLst/>
            <a:gdLst/>
            <a:ahLst/>
            <a:cxnLst/>
            <a:rect l="l" t="t" r="r" b="b"/>
            <a:pathLst>
              <a:path w="8782685">
                <a:moveTo>
                  <a:pt x="0" y="0"/>
                </a:moveTo>
                <a:lnTo>
                  <a:pt x="8782084" y="0"/>
                </a:lnTo>
              </a:path>
            </a:pathLst>
          </a:custGeom>
          <a:ln w="9524">
            <a:solidFill>
              <a:srgbClr val="D66E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278" y="5281297"/>
            <a:ext cx="8782685" cy="0"/>
          </a:xfrm>
          <a:custGeom>
            <a:avLst/>
            <a:gdLst/>
            <a:ahLst/>
            <a:cxnLst/>
            <a:rect l="l" t="t" r="r" b="b"/>
            <a:pathLst>
              <a:path w="8782685">
                <a:moveTo>
                  <a:pt x="0" y="0"/>
                </a:moveTo>
                <a:lnTo>
                  <a:pt x="8782084" y="0"/>
                </a:lnTo>
              </a:path>
            </a:pathLst>
          </a:custGeom>
          <a:ln w="9524">
            <a:solidFill>
              <a:srgbClr val="D66E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69" y="2830288"/>
            <a:ext cx="419099" cy="419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72767" y="2830288"/>
            <a:ext cx="539115" cy="511175"/>
            <a:chOff x="1572767" y="2830288"/>
            <a:chExt cx="539115" cy="5111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7" y="2830288"/>
              <a:ext cx="445007" cy="5108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4327" y="2971776"/>
              <a:ext cx="437527" cy="3418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0303" y="3057143"/>
              <a:ext cx="265175" cy="883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69603" y="3051276"/>
              <a:ext cx="261620" cy="86995"/>
            </a:xfrm>
            <a:custGeom>
              <a:avLst/>
              <a:gdLst/>
              <a:ahLst/>
              <a:cxnLst/>
              <a:rect l="l" t="t" r="r" b="b"/>
              <a:pathLst>
                <a:path w="261619" h="86994">
                  <a:moveTo>
                    <a:pt x="175047" y="86795"/>
                  </a:moveTo>
                  <a:lnTo>
                    <a:pt x="28357" y="86795"/>
                  </a:lnTo>
                  <a:lnTo>
                    <a:pt x="17347" y="84572"/>
                  </a:lnTo>
                  <a:lnTo>
                    <a:pt x="8330" y="78521"/>
                  </a:lnTo>
                  <a:lnTo>
                    <a:pt x="2237" y="69567"/>
                  </a:lnTo>
                  <a:lnTo>
                    <a:pt x="0" y="58634"/>
                  </a:lnTo>
                  <a:lnTo>
                    <a:pt x="0" y="0"/>
                  </a:lnTo>
                  <a:lnTo>
                    <a:pt x="261475" y="0"/>
                  </a:lnTo>
                  <a:lnTo>
                    <a:pt x="261475" y="79258"/>
                  </a:lnTo>
                  <a:lnTo>
                    <a:pt x="203414" y="21600"/>
                  </a:lnTo>
                  <a:lnTo>
                    <a:pt x="203414" y="58634"/>
                  </a:lnTo>
                  <a:lnTo>
                    <a:pt x="201175" y="69567"/>
                  </a:lnTo>
                  <a:lnTo>
                    <a:pt x="195080" y="78521"/>
                  </a:lnTo>
                  <a:lnTo>
                    <a:pt x="186060" y="84572"/>
                  </a:lnTo>
                  <a:lnTo>
                    <a:pt x="175047" y="8679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9603" y="2964467"/>
              <a:ext cx="261620" cy="86995"/>
            </a:xfrm>
            <a:custGeom>
              <a:avLst/>
              <a:gdLst/>
              <a:ahLst/>
              <a:cxnLst/>
              <a:rect l="l" t="t" r="r" b="b"/>
              <a:pathLst>
                <a:path w="261619" h="86994">
                  <a:moveTo>
                    <a:pt x="261475" y="86809"/>
                  </a:moveTo>
                  <a:lnTo>
                    <a:pt x="0" y="86809"/>
                  </a:lnTo>
                  <a:lnTo>
                    <a:pt x="0" y="28152"/>
                  </a:lnTo>
                  <a:lnTo>
                    <a:pt x="2237" y="17220"/>
                  </a:lnTo>
                  <a:lnTo>
                    <a:pt x="8330" y="8269"/>
                  </a:lnTo>
                  <a:lnTo>
                    <a:pt x="17347" y="2221"/>
                  </a:lnTo>
                  <a:lnTo>
                    <a:pt x="28357" y="0"/>
                  </a:lnTo>
                  <a:lnTo>
                    <a:pt x="175047" y="0"/>
                  </a:lnTo>
                  <a:lnTo>
                    <a:pt x="203414" y="28152"/>
                  </a:lnTo>
                  <a:lnTo>
                    <a:pt x="203414" y="64848"/>
                  </a:lnTo>
                  <a:lnTo>
                    <a:pt x="261475" y="7309"/>
                  </a:lnTo>
                  <a:lnTo>
                    <a:pt x="261475" y="86809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25112" y="2858488"/>
            <a:ext cx="359410" cy="359410"/>
            <a:chOff x="2225112" y="2858488"/>
            <a:chExt cx="359410" cy="359410"/>
          </a:xfrm>
        </p:grpSpPr>
        <p:sp>
          <p:nvSpPr>
            <p:cNvPr id="13" name="object 13"/>
            <p:cNvSpPr/>
            <p:nvPr/>
          </p:nvSpPr>
          <p:spPr>
            <a:xfrm>
              <a:off x="2225112" y="2858488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10">
                  <a:moveTo>
                    <a:pt x="308809" y="359144"/>
                  </a:moveTo>
                  <a:lnTo>
                    <a:pt x="50334" y="359144"/>
                  </a:lnTo>
                  <a:lnTo>
                    <a:pt x="46831" y="358799"/>
                  </a:lnTo>
                  <a:lnTo>
                    <a:pt x="11044" y="338143"/>
                  </a:lnTo>
                  <a:lnTo>
                    <a:pt x="0" y="308809"/>
                  </a:lnTo>
                  <a:lnTo>
                    <a:pt x="0" y="50334"/>
                  </a:lnTo>
                  <a:lnTo>
                    <a:pt x="18279" y="13277"/>
                  </a:lnTo>
                  <a:lnTo>
                    <a:pt x="50334" y="0"/>
                  </a:lnTo>
                  <a:lnTo>
                    <a:pt x="53871" y="0"/>
                  </a:lnTo>
                  <a:lnTo>
                    <a:pt x="308809" y="0"/>
                  </a:lnTo>
                  <a:lnTo>
                    <a:pt x="345866" y="18279"/>
                  </a:lnTo>
                  <a:lnTo>
                    <a:pt x="359144" y="50334"/>
                  </a:lnTo>
                  <a:lnTo>
                    <a:pt x="359144" y="308809"/>
                  </a:lnTo>
                  <a:lnTo>
                    <a:pt x="340864" y="345866"/>
                  </a:lnTo>
                  <a:lnTo>
                    <a:pt x="312313" y="358799"/>
                  </a:lnTo>
                  <a:lnTo>
                    <a:pt x="308809" y="359144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6464" y="290984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30058" y="248799"/>
                  </a:moveTo>
                  <a:lnTo>
                    <a:pt x="87349" y="241852"/>
                  </a:lnTo>
                  <a:lnTo>
                    <a:pt x="49877" y="220215"/>
                  </a:lnTo>
                  <a:lnTo>
                    <a:pt x="22511" y="186697"/>
                  </a:lnTo>
                  <a:lnTo>
                    <a:pt x="8807" y="145654"/>
                  </a:lnTo>
                  <a:lnTo>
                    <a:pt x="7638" y="126380"/>
                  </a:lnTo>
                  <a:lnTo>
                    <a:pt x="8221" y="116725"/>
                  </a:lnTo>
                  <a:lnTo>
                    <a:pt x="8802" y="111932"/>
                  </a:lnTo>
                  <a:lnTo>
                    <a:pt x="9673" y="107175"/>
                  </a:lnTo>
                  <a:lnTo>
                    <a:pt x="5823" y="100368"/>
                  </a:lnTo>
                  <a:lnTo>
                    <a:pt x="3160" y="93124"/>
                  </a:lnTo>
                  <a:lnTo>
                    <a:pt x="208" y="77714"/>
                  </a:lnTo>
                  <a:lnTo>
                    <a:pt x="0" y="70047"/>
                  </a:lnTo>
                  <a:lnTo>
                    <a:pt x="2110" y="54548"/>
                  </a:lnTo>
                  <a:lnTo>
                    <a:pt x="26887" y="15826"/>
                  </a:lnTo>
                  <a:lnTo>
                    <a:pt x="70047" y="0"/>
                  </a:lnTo>
                  <a:lnTo>
                    <a:pt x="77762" y="210"/>
                  </a:lnTo>
                  <a:lnTo>
                    <a:pt x="93124" y="3160"/>
                  </a:lnTo>
                  <a:lnTo>
                    <a:pt x="100368" y="5823"/>
                  </a:lnTo>
                  <a:lnTo>
                    <a:pt x="107175" y="9673"/>
                  </a:lnTo>
                  <a:lnTo>
                    <a:pt x="150518" y="9673"/>
                  </a:lnTo>
                  <a:lnTo>
                    <a:pt x="191563" y="25779"/>
                  </a:lnTo>
                  <a:lnTo>
                    <a:pt x="223282" y="54336"/>
                  </a:lnTo>
                  <a:lnTo>
                    <a:pt x="130882" y="54336"/>
                  </a:lnTo>
                  <a:lnTo>
                    <a:pt x="111384" y="55268"/>
                  </a:lnTo>
                  <a:lnTo>
                    <a:pt x="81101" y="69045"/>
                  </a:lnTo>
                  <a:lnTo>
                    <a:pt x="70086" y="91305"/>
                  </a:lnTo>
                  <a:lnTo>
                    <a:pt x="73407" y="113960"/>
                  </a:lnTo>
                  <a:lnTo>
                    <a:pt x="108666" y="137250"/>
                  </a:lnTo>
                  <a:lnTo>
                    <a:pt x="133830" y="142949"/>
                  </a:lnTo>
                  <a:lnTo>
                    <a:pt x="144835" y="146358"/>
                  </a:lnTo>
                  <a:lnTo>
                    <a:pt x="152915" y="152309"/>
                  </a:lnTo>
                  <a:lnTo>
                    <a:pt x="85978" y="152309"/>
                  </a:lnTo>
                  <a:lnTo>
                    <a:pt x="75785" y="154173"/>
                  </a:lnTo>
                  <a:lnTo>
                    <a:pt x="69012" y="162349"/>
                  </a:lnTo>
                  <a:lnTo>
                    <a:pt x="69998" y="173813"/>
                  </a:lnTo>
                  <a:lnTo>
                    <a:pt x="76377" y="183535"/>
                  </a:lnTo>
                  <a:lnTo>
                    <a:pt x="86307" y="192139"/>
                  </a:lnTo>
                  <a:lnTo>
                    <a:pt x="101761" y="198770"/>
                  </a:lnTo>
                  <a:lnTo>
                    <a:pt x="124712" y="202573"/>
                  </a:lnTo>
                  <a:lnTo>
                    <a:pt x="251797" y="202573"/>
                  </a:lnTo>
                  <a:lnTo>
                    <a:pt x="248403" y="217017"/>
                  </a:lnTo>
                  <a:lnTo>
                    <a:pt x="225906" y="243656"/>
                  </a:lnTo>
                  <a:lnTo>
                    <a:pt x="217298" y="246764"/>
                  </a:lnTo>
                  <a:lnTo>
                    <a:pt x="149262" y="246764"/>
                  </a:lnTo>
                  <a:lnTo>
                    <a:pt x="144505" y="247635"/>
                  </a:lnTo>
                  <a:lnTo>
                    <a:pt x="139713" y="248217"/>
                  </a:lnTo>
                  <a:lnTo>
                    <a:pt x="130058" y="248799"/>
                  </a:lnTo>
                  <a:close/>
                </a:path>
                <a:path w="256539" h="256539">
                  <a:moveTo>
                    <a:pt x="150518" y="9673"/>
                  </a:moveTo>
                  <a:lnTo>
                    <a:pt x="107175" y="9673"/>
                  </a:lnTo>
                  <a:lnTo>
                    <a:pt x="150446" y="9645"/>
                  </a:lnTo>
                  <a:close/>
                </a:path>
                <a:path w="256539" h="256539">
                  <a:moveTo>
                    <a:pt x="245313" y="100106"/>
                  </a:moveTo>
                  <a:lnTo>
                    <a:pt x="167281" y="100106"/>
                  </a:lnTo>
                  <a:lnTo>
                    <a:pt x="176268" y="96916"/>
                  </a:lnTo>
                  <a:lnTo>
                    <a:pt x="181573" y="88861"/>
                  </a:lnTo>
                  <a:lnTo>
                    <a:pt x="178723" y="77714"/>
                  </a:lnTo>
                  <a:lnTo>
                    <a:pt x="166722" y="65625"/>
                  </a:lnTo>
                  <a:lnTo>
                    <a:pt x="150052" y="57810"/>
                  </a:lnTo>
                  <a:lnTo>
                    <a:pt x="130882" y="54336"/>
                  </a:lnTo>
                  <a:lnTo>
                    <a:pt x="223282" y="54336"/>
                  </a:lnTo>
                  <a:lnTo>
                    <a:pt x="225003" y="55885"/>
                  </a:lnTo>
                  <a:lnTo>
                    <a:pt x="245244" y="97776"/>
                  </a:lnTo>
                  <a:lnTo>
                    <a:pt x="245313" y="100106"/>
                  </a:lnTo>
                  <a:close/>
                </a:path>
                <a:path w="256539" h="256539">
                  <a:moveTo>
                    <a:pt x="251797" y="202573"/>
                  </a:moveTo>
                  <a:lnTo>
                    <a:pt x="124712" y="202573"/>
                  </a:lnTo>
                  <a:lnTo>
                    <a:pt x="146807" y="201576"/>
                  </a:lnTo>
                  <a:lnTo>
                    <a:pt x="166273" y="194594"/>
                  </a:lnTo>
                  <a:lnTo>
                    <a:pt x="180740" y="180378"/>
                  </a:lnTo>
                  <a:lnTo>
                    <a:pt x="187842" y="157680"/>
                  </a:lnTo>
                  <a:lnTo>
                    <a:pt x="183743" y="137403"/>
                  </a:lnTo>
                  <a:lnTo>
                    <a:pt x="169254" y="123835"/>
                  </a:lnTo>
                  <a:lnTo>
                    <a:pt x="147399" y="115264"/>
                  </a:lnTo>
                  <a:lnTo>
                    <a:pt x="121204" y="109981"/>
                  </a:lnTo>
                  <a:lnTo>
                    <a:pt x="106167" y="103865"/>
                  </a:lnTo>
                  <a:lnTo>
                    <a:pt x="101388" y="93672"/>
                  </a:lnTo>
                  <a:lnTo>
                    <a:pt x="107394" y="83742"/>
                  </a:lnTo>
                  <a:lnTo>
                    <a:pt x="124712" y="78416"/>
                  </a:lnTo>
                  <a:lnTo>
                    <a:pt x="133535" y="79194"/>
                  </a:lnTo>
                  <a:lnTo>
                    <a:pt x="142160" y="82537"/>
                  </a:lnTo>
                  <a:lnTo>
                    <a:pt x="150654" y="88378"/>
                  </a:lnTo>
                  <a:lnTo>
                    <a:pt x="159083" y="96653"/>
                  </a:lnTo>
                  <a:lnTo>
                    <a:pt x="167281" y="100106"/>
                  </a:lnTo>
                  <a:lnTo>
                    <a:pt x="245313" y="100106"/>
                  </a:lnTo>
                  <a:lnTo>
                    <a:pt x="246764" y="149262"/>
                  </a:lnTo>
                  <a:lnTo>
                    <a:pt x="256355" y="183174"/>
                  </a:lnTo>
                  <a:lnTo>
                    <a:pt x="251797" y="202573"/>
                  </a:lnTo>
                  <a:close/>
                </a:path>
                <a:path w="256539" h="256539">
                  <a:moveTo>
                    <a:pt x="125238" y="179425"/>
                  </a:moveTo>
                  <a:lnTo>
                    <a:pt x="109323" y="174076"/>
                  </a:lnTo>
                  <a:lnTo>
                    <a:pt x="95251" y="159784"/>
                  </a:lnTo>
                  <a:lnTo>
                    <a:pt x="85978" y="152309"/>
                  </a:lnTo>
                  <a:lnTo>
                    <a:pt x="152915" y="152309"/>
                  </a:lnTo>
                  <a:lnTo>
                    <a:pt x="155532" y="160804"/>
                  </a:lnTo>
                  <a:lnTo>
                    <a:pt x="149964" y="171709"/>
                  </a:lnTo>
                  <a:lnTo>
                    <a:pt x="139837" y="177934"/>
                  </a:lnTo>
                  <a:lnTo>
                    <a:pt x="125238" y="179425"/>
                  </a:lnTo>
                  <a:close/>
                </a:path>
                <a:path w="256539" h="256539">
                  <a:moveTo>
                    <a:pt x="191860" y="255951"/>
                  </a:moveTo>
                  <a:lnTo>
                    <a:pt x="149262" y="246764"/>
                  </a:lnTo>
                  <a:lnTo>
                    <a:pt x="217298" y="246764"/>
                  </a:lnTo>
                  <a:lnTo>
                    <a:pt x="191860" y="255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0442" y="4451502"/>
            <a:ext cx="351790" cy="359410"/>
            <a:chOff x="1050442" y="4451502"/>
            <a:chExt cx="351790" cy="35941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899" y="4597105"/>
              <a:ext cx="172089" cy="1675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9556" y="4451502"/>
              <a:ext cx="271145" cy="145415"/>
            </a:xfrm>
            <a:custGeom>
              <a:avLst/>
              <a:gdLst/>
              <a:ahLst/>
              <a:cxnLst/>
              <a:rect l="l" t="t" r="r" b="b"/>
              <a:pathLst>
                <a:path w="271144" h="145414">
                  <a:moveTo>
                    <a:pt x="59857" y="145228"/>
                  </a:moveTo>
                  <a:lnTo>
                    <a:pt x="0" y="99438"/>
                  </a:lnTo>
                  <a:lnTo>
                    <a:pt x="5982" y="88542"/>
                  </a:lnTo>
                  <a:lnTo>
                    <a:pt x="12664" y="78131"/>
                  </a:lnTo>
                  <a:lnTo>
                    <a:pt x="46083" y="41672"/>
                  </a:lnTo>
                  <a:lnTo>
                    <a:pt x="88114" y="15606"/>
                  </a:lnTo>
                  <a:lnTo>
                    <a:pt x="135627" y="1874"/>
                  </a:lnTo>
                  <a:lnTo>
                    <a:pt x="160342" y="0"/>
                  </a:lnTo>
                  <a:lnTo>
                    <a:pt x="174493" y="518"/>
                  </a:lnTo>
                  <a:lnTo>
                    <a:pt x="215781" y="9135"/>
                  </a:lnTo>
                  <a:lnTo>
                    <a:pt x="253622" y="27761"/>
                  </a:lnTo>
                  <a:lnTo>
                    <a:pt x="271048" y="50471"/>
                  </a:lnTo>
                  <a:lnTo>
                    <a:pt x="270658" y="52724"/>
                  </a:lnTo>
                  <a:lnTo>
                    <a:pt x="236794" y="90108"/>
                  </a:lnTo>
                  <a:lnTo>
                    <a:pt x="218254" y="89262"/>
                  </a:lnTo>
                  <a:lnTo>
                    <a:pt x="205266" y="82008"/>
                  </a:lnTo>
                  <a:lnTo>
                    <a:pt x="191658" y="76846"/>
                  </a:lnTo>
                  <a:lnTo>
                    <a:pt x="177432" y="73777"/>
                  </a:lnTo>
                  <a:lnTo>
                    <a:pt x="162587" y="72801"/>
                  </a:lnTo>
                  <a:lnTo>
                    <a:pt x="154211" y="73169"/>
                  </a:lnTo>
                  <a:lnTo>
                    <a:pt x="114208" y="84338"/>
                  </a:lnTo>
                  <a:lnTo>
                    <a:pt x="81195" y="109541"/>
                  </a:lnTo>
                  <a:lnTo>
                    <a:pt x="63018" y="137463"/>
                  </a:lnTo>
                  <a:lnTo>
                    <a:pt x="59857" y="145228"/>
                  </a:lnTo>
                  <a:close/>
                </a:path>
              </a:pathLst>
            </a:custGeom>
            <a:solidFill>
              <a:srgbClr val="CA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442" y="4550940"/>
              <a:ext cx="79196" cy="16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70678" y="4667288"/>
              <a:ext cx="275590" cy="143510"/>
            </a:xfrm>
            <a:custGeom>
              <a:avLst/>
              <a:gdLst/>
              <a:ahLst/>
              <a:cxnLst/>
              <a:rect l="l" t="t" r="r" b="b"/>
              <a:pathLst>
                <a:path w="275590" h="143510">
                  <a:moveTo>
                    <a:pt x="159220" y="143358"/>
                  </a:moveTo>
                  <a:lnTo>
                    <a:pt x="110865" y="136414"/>
                  </a:lnTo>
                  <a:lnTo>
                    <a:pt x="66123" y="116800"/>
                  </a:lnTo>
                  <a:lnTo>
                    <a:pt x="28250" y="85944"/>
                  </a:lnTo>
                  <a:lnTo>
                    <a:pt x="0" y="46090"/>
                  </a:lnTo>
                  <a:lnTo>
                    <a:pt x="57912" y="0"/>
                  </a:lnTo>
                  <a:lnTo>
                    <a:pt x="60922" y="8022"/>
                  </a:lnTo>
                  <a:lnTo>
                    <a:pt x="64525" y="15740"/>
                  </a:lnTo>
                  <a:lnTo>
                    <a:pt x="90867" y="49007"/>
                  </a:lnTo>
                  <a:lnTo>
                    <a:pt x="127879" y="69862"/>
                  </a:lnTo>
                  <a:lnTo>
                    <a:pt x="161465" y="75420"/>
                  </a:lnTo>
                  <a:lnTo>
                    <a:pt x="177947" y="74190"/>
                  </a:lnTo>
                  <a:lnTo>
                    <a:pt x="193592" y="70425"/>
                  </a:lnTo>
                  <a:lnTo>
                    <a:pt x="208400" y="64126"/>
                  </a:lnTo>
                  <a:lnTo>
                    <a:pt x="222370" y="55293"/>
                  </a:lnTo>
                  <a:lnTo>
                    <a:pt x="275194" y="97343"/>
                  </a:lnTo>
                  <a:lnTo>
                    <a:pt x="236266" y="124917"/>
                  </a:lnTo>
                  <a:lnTo>
                    <a:pt x="191001" y="140451"/>
                  </a:lnTo>
                  <a:lnTo>
                    <a:pt x="175253" y="142657"/>
                  </a:lnTo>
                  <a:lnTo>
                    <a:pt x="159220" y="143358"/>
                  </a:lnTo>
                  <a:close/>
                </a:path>
              </a:pathLst>
            </a:custGeom>
            <a:solidFill>
              <a:srgbClr val="07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578863" y="4489703"/>
            <a:ext cx="287020" cy="283845"/>
            <a:chOff x="1578863" y="4489703"/>
            <a:chExt cx="287020" cy="2838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8863" y="4489703"/>
              <a:ext cx="286511" cy="283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8835" y="4507674"/>
              <a:ext cx="244197" cy="2435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4425" y="4503357"/>
              <a:ext cx="253016" cy="25220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0369" y="6275022"/>
            <a:ext cx="619124" cy="61912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10376" y="220738"/>
            <a:ext cx="2312670" cy="806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-120" dirty="0">
                <a:latin typeface="Lucida Sans Unicode"/>
                <a:cs typeface="Lucida Sans Unicode"/>
              </a:rPr>
              <a:t>T</a:t>
            </a:r>
            <a:r>
              <a:rPr sz="5100" spc="-305" dirty="0">
                <a:latin typeface="Lucida Sans Unicode"/>
                <a:cs typeface="Lucida Sans Unicode"/>
              </a:rPr>
              <a:t>h</a:t>
            </a:r>
            <a:r>
              <a:rPr sz="5100" spc="-434" dirty="0">
                <a:latin typeface="Lucida Sans Unicode"/>
                <a:cs typeface="Lucida Sans Unicode"/>
              </a:rPr>
              <a:t>e</a:t>
            </a:r>
            <a:r>
              <a:rPr sz="5100" spc="-680" dirty="0">
                <a:latin typeface="Lucida Sans Unicode"/>
                <a:cs typeface="Lucida Sans Unicode"/>
              </a:rPr>
              <a:t> </a:t>
            </a:r>
            <a:r>
              <a:rPr sz="5100" spc="-484" dirty="0">
                <a:latin typeface="Lucida Sans Unicode"/>
                <a:cs typeface="Lucida Sans Unicode"/>
              </a:rPr>
              <a:t>G</a:t>
            </a:r>
            <a:r>
              <a:rPr sz="5100" spc="-150" dirty="0">
                <a:latin typeface="Lucida Sans Unicode"/>
                <a:cs typeface="Lucida Sans Unicode"/>
              </a:rPr>
              <a:t>a</a:t>
            </a:r>
            <a:r>
              <a:rPr sz="5100" spc="-409" dirty="0">
                <a:latin typeface="Lucida Sans Unicode"/>
                <a:cs typeface="Lucida Sans Unicode"/>
              </a:rPr>
              <a:t>p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1096" y="2154311"/>
            <a:ext cx="5960745" cy="124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Meeting Apps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work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meeting 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ids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passwords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links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convenient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calling.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apps and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screen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mirroring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adds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technical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complexity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3803" y="3706749"/>
            <a:ext cx="6115685" cy="124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Whatsapp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doesn't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Times New Roman"/>
                <a:cs typeface="Times New Roman"/>
              </a:rPr>
              <a:t>neither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supports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casting.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screen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mirroring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orientation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issues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hence 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inconvenient. 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Google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Duo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600" spc="95" dirty="0">
                <a:solidFill>
                  <a:srgbClr val="FFFFFF"/>
                </a:solidFill>
                <a:latin typeface="Times New Roman"/>
                <a:cs typeface="Times New Roman"/>
              </a:rPr>
              <a:t>launched </a:t>
            </a:r>
            <a:r>
              <a:rPr sz="1600" spc="130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android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demands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webcam.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27990" y="5471344"/>
            <a:ext cx="615188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Casting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multistep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process with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120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criteria.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built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Times New Roman"/>
                <a:cs typeface="Times New Roman"/>
              </a:rPr>
              <a:t>chromecast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hardware.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phone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to be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on the same 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wifi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 the 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phone 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first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needs to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detect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connect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TV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to take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call.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Additionally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echo.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7669" y="2205623"/>
            <a:ext cx="174180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3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sz="23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23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0376" y="3888131"/>
            <a:ext cx="16497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lli</a:t>
            </a:r>
            <a:r>
              <a:rPr sz="23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23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1082" y="5499982"/>
            <a:ext cx="11861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215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1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1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1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1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1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1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375" dirty="0">
                <a:solidFill>
                  <a:srgbClr val="FFFFFF"/>
                </a:solidFill>
                <a:latin typeface="Trebuchet MS"/>
                <a:cs typeface="Trebuchet MS"/>
              </a:rPr>
              <a:t>&amp;  </a:t>
            </a:r>
            <a:r>
              <a:rPr sz="215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1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1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rr</a:t>
            </a:r>
            <a:r>
              <a:rPr sz="21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1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1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1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7669" y="1206145"/>
            <a:ext cx="84836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35" dirty="0">
                <a:solidFill>
                  <a:srgbClr val="F6E3DD"/>
                </a:solidFill>
                <a:latin typeface="Lucida Sans Unicode"/>
                <a:cs typeface="Lucida Sans Unicode"/>
              </a:rPr>
              <a:t>Wh</a:t>
            </a:r>
            <a:r>
              <a:rPr sz="1600" spc="-35" dirty="0">
                <a:solidFill>
                  <a:srgbClr val="F6E3DD"/>
                </a:solidFill>
                <a:latin typeface="Yu Gothic"/>
                <a:cs typeface="Yu Gothic"/>
              </a:rPr>
              <a:t>y</a:t>
            </a:r>
            <a:r>
              <a:rPr sz="1600" spc="-65" dirty="0">
                <a:solidFill>
                  <a:srgbClr val="F6E3DD"/>
                </a:solidFill>
                <a:latin typeface="Yu Gothic"/>
                <a:cs typeface="Yu Gothic"/>
              </a:rPr>
              <a:t> </a:t>
            </a:r>
            <a:r>
              <a:rPr sz="2150" spc="-120" dirty="0">
                <a:solidFill>
                  <a:srgbClr val="F6E3DD"/>
                </a:solidFill>
                <a:latin typeface="Lucida Sans Unicode"/>
                <a:cs typeface="Lucida Sans Unicode"/>
              </a:rPr>
              <a:t>Wind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00" dirty="0">
                <a:solidFill>
                  <a:srgbClr val="F6E3DD"/>
                </a:solidFill>
                <a:latin typeface="Lucida Sans Unicode"/>
                <a:cs typeface="Lucida Sans Unicode"/>
              </a:rPr>
              <a:t>TV</a:t>
            </a:r>
            <a:r>
              <a:rPr sz="2150" spc="-290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70" dirty="0">
                <a:solidFill>
                  <a:srgbClr val="F6E3DD"/>
                </a:solidFill>
                <a:latin typeface="Lucida Sans Unicode"/>
                <a:cs typeface="Lucida Sans Unicode"/>
              </a:rPr>
              <a:t>calling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6E3DD"/>
                </a:solidFill>
                <a:latin typeface="Lucida Sans Unicode"/>
                <a:cs typeface="Lucida Sans Unicode"/>
              </a:rPr>
              <a:t>is</a:t>
            </a:r>
            <a:r>
              <a:rPr sz="2150" spc="-290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6E3DD"/>
                </a:solidFill>
                <a:latin typeface="Lucida Sans Unicode"/>
                <a:cs typeface="Lucida Sans Unicode"/>
              </a:rPr>
              <a:t>s</a:t>
            </a:r>
            <a:r>
              <a:rPr sz="1600" spc="-35" dirty="0">
                <a:solidFill>
                  <a:srgbClr val="F6E3DD"/>
                </a:solidFill>
                <a:latin typeface="Yu Gothic"/>
                <a:cs typeface="Yu Gothic"/>
              </a:rPr>
              <a:t>u</a:t>
            </a:r>
            <a:r>
              <a:rPr sz="2150" spc="-35" dirty="0">
                <a:solidFill>
                  <a:srgbClr val="F6E3DD"/>
                </a:solidFill>
                <a:latin typeface="Lucida Sans Unicode"/>
                <a:cs typeface="Lucida Sans Unicode"/>
              </a:rPr>
              <a:t>perior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55" dirty="0">
                <a:solidFill>
                  <a:srgbClr val="F6E3DD"/>
                </a:solidFill>
                <a:latin typeface="Lucida Sans Unicode"/>
                <a:cs typeface="Lucida Sans Unicode"/>
              </a:rPr>
              <a:t>to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6E3DD"/>
                </a:solidFill>
                <a:latin typeface="Lucida Sans Unicode"/>
                <a:cs typeface="Lucida Sans Unicode"/>
              </a:rPr>
              <a:t>all</a:t>
            </a:r>
            <a:r>
              <a:rPr sz="2150" spc="-290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45" dirty="0">
                <a:solidFill>
                  <a:srgbClr val="F6E3DD"/>
                </a:solidFill>
                <a:latin typeface="Lucida Sans Unicode"/>
                <a:cs typeface="Lucida Sans Unicode"/>
              </a:rPr>
              <a:t>the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14" dirty="0">
                <a:solidFill>
                  <a:srgbClr val="F6E3DD"/>
                </a:solidFill>
                <a:latin typeface="Lucida Sans Unicode"/>
                <a:cs typeface="Lucida Sans Unicode"/>
              </a:rPr>
              <a:t>present</a:t>
            </a:r>
            <a:r>
              <a:rPr sz="2150" spc="-290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40" dirty="0">
                <a:solidFill>
                  <a:srgbClr val="F6E3DD"/>
                </a:solidFill>
                <a:latin typeface="Lucida Sans Unicode"/>
                <a:cs typeface="Lucida Sans Unicode"/>
              </a:rPr>
              <a:t>apps</a:t>
            </a:r>
            <a:r>
              <a:rPr sz="2150" spc="-285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60" dirty="0">
                <a:solidFill>
                  <a:srgbClr val="F6E3DD"/>
                </a:solidFill>
                <a:latin typeface="Lucida Sans Unicode"/>
                <a:cs typeface="Lucida Sans Unicode"/>
              </a:rPr>
              <a:t>for</a:t>
            </a:r>
            <a:r>
              <a:rPr sz="2150" spc="-290" dirty="0">
                <a:solidFill>
                  <a:srgbClr val="F6E3DD"/>
                </a:solidFill>
                <a:latin typeface="Lucida Sans Unicode"/>
                <a:cs typeface="Lucida Sans Unicode"/>
              </a:rPr>
              <a:t> </a:t>
            </a:r>
            <a:r>
              <a:rPr sz="2150" spc="-110" dirty="0">
                <a:solidFill>
                  <a:srgbClr val="F6E3DD"/>
                </a:solidFill>
                <a:latin typeface="Lucida Sans Unicode"/>
                <a:cs typeface="Lucida Sans Unicode"/>
              </a:rPr>
              <a:t>TV</a:t>
            </a:r>
            <a:r>
              <a:rPr sz="1400" spc="-110" dirty="0">
                <a:solidFill>
                  <a:srgbClr val="F6E3DD"/>
                </a:solidFill>
                <a:latin typeface="Trebuchet MS"/>
                <a:cs typeface="Trebuchet MS"/>
              </a:rPr>
              <a:t>-</a:t>
            </a:r>
            <a:r>
              <a:rPr sz="2150" spc="-110" dirty="0">
                <a:solidFill>
                  <a:srgbClr val="F6E3DD"/>
                </a:solidFill>
                <a:latin typeface="Lucida Sans Unicode"/>
                <a:cs typeface="Lucida Sans Unicode"/>
              </a:rPr>
              <a:t>Commerce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9753600" cy="7315200"/>
            <a:chOff x="0" y="5"/>
            <a:chExt cx="9753600" cy="731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9753599" cy="7315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0069"/>
              <a:ext cx="3600450" cy="6387465"/>
            </a:xfrm>
            <a:custGeom>
              <a:avLst/>
              <a:gdLst/>
              <a:ahLst/>
              <a:cxnLst/>
              <a:rect l="l" t="t" r="r" b="b"/>
              <a:pathLst>
                <a:path w="3600450" h="6387465">
                  <a:moveTo>
                    <a:pt x="3600450" y="0"/>
                  </a:moveTo>
                  <a:lnTo>
                    <a:pt x="0" y="0"/>
                  </a:lnTo>
                  <a:lnTo>
                    <a:pt x="0" y="421576"/>
                  </a:lnTo>
                  <a:lnTo>
                    <a:pt x="0" y="6016942"/>
                  </a:lnTo>
                  <a:lnTo>
                    <a:pt x="0" y="6387414"/>
                  </a:lnTo>
                  <a:lnTo>
                    <a:pt x="3600450" y="6387414"/>
                  </a:lnTo>
                  <a:lnTo>
                    <a:pt x="3600450" y="6016942"/>
                  </a:lnTo>
                  <a:lnTo>
                    <a:pt x="3600450" y="421576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0469" y="4043970"/>
            <a:ext cx="485775" cy="2353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3600" b="1" spc="250" dirty="0">
                <a:solidFill>
                  <a:srgbClr val="490934"/>
                </a:solidFill>
                <a:latin typeface="Tahoma"/>
                <a:cs typeface="Tahoma"/>
              </a:rPr>
              <a:t>ENTERT</a:t>
            </a:r>
            <a:r>
              <a:rPr sz="3600" b="1" dirty="0">
                <a:solidFill>
                  <a:srgbClr val="490934"/>
                </a:solidFill>
                <a:latin typeface="Tahoma"/>
                <a:cs typeface="Tahoma"/>
              </a:rPr>
              <a:t>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69" y="1967856"/>
            <a:ext cx="485775" cy="1896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3600" b="1" spc="250" dirty="0">
                <a:solidFill>
                  <a:srgbClr val="490934"/>
                </a:solidFill>
                <a:latin typeface="Tahoma"/>
                <a:cs typeface="Tahoma"/>
              </a:rPr>
              <a:t>NMEN</a:t>
            </a:r>
            <a:r>
              <a:rPr sz="3600" b="1" dirty="0">
                <a:solidFill>
                  <a:srgbClr val="490934"/>
                </a:solidFill>
                <a:latin typeface="Tahoma"/>
                <a:cs typeface="Tahoma"/>
              </a:rPr>
              <a:t>T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902" y="6"/>
            <a:ext cx="5264178" cy="628488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26970" y="1451968"/>
            <a:ext cx="198183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CONSUMERS</a:t>
            </a:r>
            <a:r>
              <a:rPr sz="1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WHO 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TV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BOOK</a:t>
            </a:r>
            <a:r>
              <a:rPr sz="1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1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2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SPECIFIED</a:t>
            </a:r>
            <a:r>
              <a:rPr sz="1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543" y="4616928"/>
            <a:ext cx="179768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1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 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</a:t>
            </a:r>
            <a:r>
              <a:rPr sz="1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200" spc="-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ARTIST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DURING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 </a:t>
            </a:r>
            <a:r>
              <a:rPr sz="12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(APPRECIATION, </a:t>
            </a:r>
            <a:r>
              <a:rPr sz="12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ENCORE</a:t>
            </a:r>
            <a:r>
              <a:rPr sz="12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ETC.)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9083" y="3027908"/>
            <a:ext cx="116967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ARTISTS</a:t>
            </a:r>
            <a:r>
              <a:rPr sz="1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CALL</a:t>
            </a:r>
            <a:r>
              <a:rPr sz="1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 </a:t>
            </a:r>
            <a:r>
              <a:rPr sz="1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LIVE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5407" y="2905149"/>
            <a:ext cx="119951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INTERESTED </a:t>
            </a:r>
            <a:r>
              <a:rPr sz="1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ARTISTS</a:t>
            </a:r>
            <a:r>
              <a:rPr sz="1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REGISTER </a:t>
            </a: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THEMSELVES 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SPECIFY </a:t>
            </a:r>
            <a:r>
              <a:rPr sz="1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2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FEE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19" y="2004522"/>
            <a:ext cx="22510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20" dirty="0">
                <a:solidFill>
                  <a:srgbClr val="490934"/>
                </a:solidFill>
                <a:latin typeface="Arial"/>
                <a:cs typeface="Arial"/>
              </a:rPr>
              <a:t>We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490934"/>
                </a:solidFill>
                <a:latin typeface="Arial"/>
                <a:cs typeface="Arial"/>
              </a:rPr>
              <a:t>are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490934"/>
                </a:solidFill>
                <a:latin typeface="Arial"/>
                <a:cs typeface="Arial"/>
              </a:rPr>
              <a:t>creating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space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within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219" y="2328372"/>
            <a:ext cx="2453640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5" dirty="0">
                <a:solidFill>
                  <a:srgbClr val="490934"/>
                </a:solidFill>
                <a:latin typeface="Arial"/>
                <a:cs typeface="Arial"/>
              </a:rPr>
              <a:t>W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d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490934"/>
                </a:solidFill>
                <a:latin typeface="Arial"/>
                <a:cs typeface="Arial"/>
              </a:rPr>
              <a:t>w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h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re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u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85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x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p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20" dirty="0">
                <a:solidFill>
                  <a:srgbClr val="490934"/>
                </a:solidFill>
                <a:latin typeface="Arial"/>
                <a:cs typeface="Arial"/>
              </a:rPr>
              <a:t>live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performances.</a:t>
            </a:r>
            <a:r>
              <a:rPr sz="1200" b="1" spc="22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490934"/>
                </a:solidFill>
                <a:latin typeface="Arial"/>
                <a:cs typeface="Arial"/>
              </a:rPr>
              <a:t>We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490934"/>
                </a:solidFill>
                <a:latin typeface="Arial"/>
                <a:cs typeface="Arial"/>
              </a:rPr>
              <a:t>will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490934"/>
                </a:solidFill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219" y="2976072"/>
            <a:ext cx="22148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5" dirty="0">
                <a:solidFill>
                  <a:srgbClr val="490934"/>
                </a:solidFill>
                <a:latin typeface="Arial"/>
                <a:cs typeface="Arial"/>
              </a:rPr>
              <a:t>including</a:t>
            </a:r>
            <a:r>
              <a:rPr sz="1200" b="1" spc="-5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3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490934"/>
                </a:solidFill>
                <a:latin typeface="Arial"/>
                <a:cs typeface="Arial"/>
              </a:rPr>
              <a:t>categories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490934"/>
                </a:solidFill>
                <a:latin typeface="Arial"/>
                <a:cs typeface="Arial"/>
              </a:rPr>
              <a:t>-</a:t>
            </a:r>
            <a:r>
              <a:rPr sz="1200" b="1" spc="-5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Music,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19" y="3299922"/>
            <a:ext cx="24091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25" dirty="0">
                <a:solidFill>
                  <a:srgbClr val="490934"/>
                </a:solidFill>
                <a:latin typeface="Arial"/>
                <a:cs typeface="Arial"/>
              </a:rPr>
              <a:t>Poetry</a:t>
            </a:r>
            <a:r>
              <a:rPr sz="1200" b="1" spc="-5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490934"/>
                </a:solidFill>
                <a:latin typeface="Arial"/>
                <a:cs typeface="Arial"/>
              </a:rPr>
              <a:t>and</a:t>
            </a:r>
            <a:r>
              <a:rPr sz="1200" b="1" spc="22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Standup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Comedy.</a:t>
            </a:r>
            <a:r>
              <a:rPr sz="1200" b="1" spc="-5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490934"/>
                </a:solidFill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219" y="3623772"/>
            <a:ext cx="25107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490934"/>
                </a:solidFill>
                <a:latin typeface="Arial"/>
                <a:cs typeface="Arial"/>
              </a:rPr>
              <a:t>m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g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20" dirty="0">
                <a:solidFill>
                  <a:srgbClr val="490934"/>
                </a:solidFill>
                <a:latin typeface="Arial"/>
                <a:cs typeface="Arial"/>
              </a:rPr>
              <a:t>g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490934"/>
                </a:solidFill>
                <a:latin typeface="Arial"/>
                <a:cs typeface="Arial"/>
              </a:rPr>
              <a:t>m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u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65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p</a:t>
            </a:r>
            <a:r>
              <a:rPr sz="1200" b="1" spc="45" dirty="0">
                <a:solidFill>
                  <a:srgbClr val="490934"/>
                </a:solidFill>
                <a:latin typeface="Arial"/>
                <a:cs typeface="Arial"/>
              </a:rPr>
              <a:t>l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130" dirty="0">
                <a:solidFill>
                  <a:srgbClr val="490934"/>
                </a:solidFill>
                <a:latin typeface="Arial"/>
                <a:cs typeface="Arial"/>
              </a:rPr>
              <a:t>t</a:t>
            </a:r>
            <a:r>
              <a:rPr sz="1200" b="1" spc="100" dirty="0">
                <a:solidFill>
                  <a:srgbClr val="490934"/>
                </a:solidFill>
                <a:latin typeface="Arial"/>
                <a:cs typeface="Arial"/>
              </a:rPr>
              <a:t>f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35" dirty="0">
                <a:solidFill>
                  <a:srgbClr val="490934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490934"/>
                </a:solidFill>
                <a:latin typeface="Arial"/>
                <a:cs typeface="Arial"/>
              </a:rPr>
              <a:t>,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D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35" dirty="0">
                <a:solidFill>
                  <a:srgbClr val="490934"/>
                </a:solidFill>
                <a:latin typeface="Arial"/>
                <a:cs typeface="Arial"/>
              </a:rPr>
              <a:t>m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219" y="3947622"/>
            <a:ext cx="2278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35" dirty="0">
                <a:solidFill>
                  <a:srgbClr val="490934"/>
                </a:solidFill>
                <a:latin typeface="Arial"/>
                <a:cs typeface="Arial"/>
              </a:rPr>
              <a:t>is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90934"/>
                </a:solidFill>
                <a:latin typeface="Arial"/>
                <a:cs typeface="Arial"/>
              </a:rPr>
              <a:t>our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490934"/>
                </a:solidFill>
                <a:latin typeface="Arial"/>
                <a:cs typeface="Arial"/>
              </a:rPr>
              <a:t>partner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490934"/>
                </a:solidFill>
                <a:latin typeface="Arial"/>
                <a:cs typeface="Arial"/>
              </a:rPr>
              <a:t>for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artists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in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490934"/>
                </a:solidFill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1219" y="4271472"/>
            <a:ext cx="5505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solidFill>
                  <a:srgbClr val="490934"/>
                </a:solidFill>
                <a:latin typeface="Arial"/>
                <a:cs typeface="Arial"/>
              </a:rPr>
              <a:t>regard.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19" y="4919172"/>
            <a:ext cx="20466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0" dirty="0">
                <a:solidFill>
                  <a:srgbClr val="490934"/>
                </a:solidFill>
                <a:latin typeface="Arial"/>
                <a:cs typeface="Arial"/>
              </a:rPr>
              <a:t>U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85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b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490934"/>
                </a:solidFill>
                <a:latin typeface="Arial"/>
                <a:cs typeface="Arial"/>
              </a:rPr>
              <a:t>f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r>
              <a:rPr sz="1200" b="1" spc="40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p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45" dirty="0">
                <a:solidFill>
                  <a:srgbClr val="490934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219" y="5243022"/>
            <a:ext cx="263334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cc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ss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o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85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490934"/>
                </a:solidFill>
                <a:latin typeface="Arial"/>
                <a:cs typeface="Arial"/>
              </a:rPr>
              <a:t>l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25" dirty="0">
                <a:solidFill>
                  <a:srgbClr val="490934"/>
                </a:solidFill>
                <a:latin typeface="Arial"/>
                <a:cs typeface="Arial"/>
              </a:rPr>
              <a:t>k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b</a:t>
            </a:r>
            <a:r>
              <a:rPr sz="1200" b="1" spc="10" dirty="0">
                <a:solidFill>
                  <a:srgbClr val="490934"/>
                </a:solidFill>
                <a:latin typeface="Arial"/>
                <a:cs typeface="Arial"/>
              </a:rPr>
              <a:t>'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da</a:t>
            </a:r>
            <a:r>
              <a:rPr sz="1200" b="1" spc="-15" dirty="0">
                <a:solidFill>
                  <a:srgbClr val="490934"/>
                </a:solidFill>
                <a:latin typeface="Arial"/>
                <a:cs typeface="Arial"/>
              </a:rPr>
              <a:t>y</a:t>
            </a:r>
            <a:r>
              <a:rPr sz="1200" b="1" spc="-40" dirty="0">
                <a:solidFill>
                  <a:srgbClr val="490934"/>
                </a:solidFill>
                <a:latin typeface="Arial"/>
                <a:cs typeface="Arial"/>
              </a:rPr>
              <a:t>,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nn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v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490934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1219" y="5566872"/>
            <a:ext cx="24530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20" dirty="0">
                <a:solidFill>
                  <a:srgbClr val="490934"/>
                </a:solidFill>
                <a:latin typeface="Arial"/>
                <a:cs typeface="Arial"/>
              </a:rPr>
              <a:t>valentine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day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or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490934"/>
                </a:solidFill>
                <a:latin typeface="Arial"/>
                <a:cs typeface="Arial"/>
              </a:rPr>
              <a:t>even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490934"/>
                </a:solidFill>
                <a:latin typeface="Arial"/>
                <a:cs typeface="Arial"/>
              </a:rPr>
              <a:t>for</a:t>
            </a:r>
            <a:r>
              <a:rPr sz="1200" b="1" spc="-50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490934"/>
                </a:solidFill>
                <a:latin typeface="Arial"/>
                <a:cs typeface="Arial"/>
              </a:rPr>
              <a:t>bhajans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219" y="5890722"/>
            <a:ext cx="14808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30" dirty="0">
                <a:solidFill>
                  <a:srgbClr val="490934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490934"/>
                </a:solidFill>
                <a:latin typeface="Arial"/>
                <a:cs typeface="Arial"/>
              </a:rPr>
              <a:t>d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p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490934"/>
                </a:solidFill>
                <a:latin typeface="Arial"/>
                <a:cs typeface="Arial"/>
              </a:rPr>
              <a:t>y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40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490934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490934"/>
                </a:solidFill>
                <a:latin typeface="Arial"/>
                <a:cs typeface="Arial"/>
              </a:rPr>
              <a:t>r</a:t>
            </a:r>
            <a:r>
              <a:rPr sz="1200" b="1" spc="-10" dirty="0">
                <a:solidFill>
                  <a:srgbClr val="490934"/>
                </a:solidFill>
                <a:latin typeface="Arial"/>
                <a:cs typeface="Arial"/>
              </a:rPr>
              <a:t>v</a:t>
            </a:r>
            <a:r>
              <a:rPr sz="1200" b="1" spc="15" dirty="0">
                <a:solidFill>
                  <a:srgbClr val="490934"/>
                </a:solidFill>
                <a:latin typeface="Arial"/>
                <a:cs typeface="Arial"/>
              </a:rPr>
              <a:t>i</a:t>
            </a:r>
            <a:r>
              <a:rPr sz="1200" b="1" spc="-70" dirty="0">
                <a:solidFill>
                  <a:srgbClr val="490934"/>
                </a:solidFill>
                <a:latin typeface="Arial"/>
                <a:cs typeface="Arial"/>
              </a:rPr>
              <a:t>c</a:t>
            </a:r>
            <a:r>
              <a:rPr sz="1200" b="1" spc="30" dirty="0">
                <a:solidFill>
                  <a:srgbClr val="490934"/>
                </a:solidFill>
                <a:latin typeface="Arial"/>
                <a:cs typeface="Arial"/>
              </a:rPr>
              <a:t>e</a:t>
            </a:r>
            <a:r>
              <a:rPr sz="1200" b="1" spc="-90" dirty="0">
                <a:solidFill>
                  <a:srgbClr val="490934"/>
                </a:solidFill>
                <a:latin typeface="Arial"/>
                <a:cs typeface="Arial"/>
              </a:rPr>
              <a:t>s</a:t>
            </a:r>
            <a:r>
              <a:rPr sz="1200" b="1" spc="-40" dirty="0">
                <a:solidFill>
                  <a:srgbClr val="49093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9753600" cy="7315200"/>
            <a:chOff x="0" y="5"/>
            <a:chExt cx="9753600" cy="731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9753599" cy="73151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634" y="3001839"/>
              <a:ext cx="3429448" cy="35683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885081"/>
              <a:ext cx="9753600" cy="428625"/>
            </a:xfrm>
            <a:custGeom>
              <a:avLst/>
              <a:gdLst/>
              <a:ahLst/>
              <a:cxnLst/>
              <a:rect l="l" t="t" r="r" b="b"/>
              <a:pathLst>
                <a:path w="9753600" h="428625">
                  <a:moveTo>
                    <a:pt x="0" y="0"/>
                  </a:moveTo>
                  <a:lnTo>
                    <a:pt x="9753599" y="0"/>
                  </a:lnTo>
                  <a:lnTo>
                    <a:pt x="9753599" y="428624"/>
                  </a:lnTo>
                  <a:lnTo>
                    <a:pt x="0" y="428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4397" y="3239601"/>
              <a:ext cx="3143249" cy="34575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0199" y="312489"/>
            <a:ext cx="5293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80" dirty="0">
                <a:solidFill>
                  <a:srgbClr val="FFFFFF"/>
                </a:solidFill>
                <a:latin typeface="Trebuchet MS"/>
                <a:cs typeface="Trebuchet MS"/>
              </a:rPr>
              <a:t>Guided</a:t>
            </a:r>
            <a:r>
              <a:rPr sz="50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450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50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260" dirty="0">
                <a:solidFill>
                  <a:srgbClr val="FFFFFF"/>
                </a:solidFill>
                <a:latin typeface="Trebuchet MS"/>
                <a:cs typeface="Trebuchet MS"/>
              </a:rPr>
              <a:t>Tours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20" y="2259375"/>
            <a:ext cx="4280535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FFFFF"/>
                </a:solidFill>
                <a:latin typeface="Trebuchet MS"/>
                <a:cs typeface="Trebuchet MS"/>
              </a:rPr>
              <a:t>DESTINATIONS</a:t>
            </a:r>
            <a:endParaRPr sz="1600">
              <a:latin typeface="Trebuchet MS"/>
              <a:cs typeface="Trebuchet MS"/>
            </a:endParaRPr>
          </a:p>
          <a:p>
            <a:pPr marL="12700" marR="301625">
              <a:lnSpc>
                <a:spcPct val="113300"/>
              </a:lnSpc>
              <a:spcBef>
                <a:spcPts val="1045"/>
              </a:spcBef>
            </a:pP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Guided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Tours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top global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tourist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destinations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reasonable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16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Trebuchet MS"/>
                <a:cs typeface="Trebuchet MS"/>
              </a:rPr>
              <a:t>GUIDES</a:t>
            </a:r>
            <a:endParaRPr sz="1600">
              <a:latin typeface="Trebuchet MS"/>
              <a:cs typeface="Trebuchet MS"/>
            </a:endParaRPr>
          </a:p>
          <a:p>
            <a:pPr marL="12700" marR="11430">
              <a:lnSpc>
                <a:spcPct val="113300"/>
              </a:lnSpc>
              <a:spcBef>
                <a:spcPts val="1045"/>
              </a:spcBef>
            </a:pP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connect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local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guide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tour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him/her.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guide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Wind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call.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Trebuchet MS"/>
                <a:cs typeface="Trebuchet MS"/>
              </a:rPr>
              <a:t>PARTNERS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50"/>
              </a:spcBef>
            </a:pP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Travel </a:t>
            </a:r>
            <a:r>
              <a:rPr sz="1600" spc="65" dirty="0">
                <a:solidFill>
                  <a:srgbClr val="FFFFFF"/>
                </a:solidFill>
                <a:latin typeface="Trebuchet MS"/>
                <a:cs typeface="Trebuchet MS"/>
              </a:rPr>
              <a:t>companies </a:t>
            </a:r>
            <a:r>
              <a:rPr sz="1600" spc="7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partners </a:t>
            </a:r>
            <a:r>
              <a:rPr sz="1600" spc="12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TV </a:t>
            </a:r>
            <a:r>
              <a:rPr sz="16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tour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chances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converted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travel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place.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9753600" cy="7041515"/>
            <a:chOff x="0" y="5"/>
            <a:chExt cx="9753600" cy="7041515"/>
          </a:xfrm>
        </p:grpSpPr>
        <p:sp>
          <p:nvSpPr>
            <p:cNvPr id="3" name="object 3"/>
            <p:cNvSpPr/>
            <p:nvPr/>
          </p:nvSpPr>
          <p:spPr>
            <a:xfrm>
              <a:off x="0" y="5"/>
              <a:ext cx="9753600" cy="2094864"/>
            </a:xfrm>
            <a:custGeom>
              <a:avLst/>
              <a:gdLst/>
              <a:ahLst/>
              <a:cxnLst/>
              <a:rect l="l" t="t" r="r" b="b"/>
              <a:pathLst>
                <a:path w="9753600" h="2094864">
                  <a:moveTo>
                    <a:pt x="0" y="2094660"/>
                  </a:moveTo>
                  <a:lnTo>
                    <a:pt x="9753599" y="2094660"/>
                  </a:lnTo>
                  <a:lnTo>
                    <a:pt x="9753599" y="0"/>
                  </a:lnTo>
                  <a:lnTo>
                    <a:pt x="0" y="0"/>
                  </a:lnTo>
                  <a:lnTo>
                    <a:pt x="0" y="2094660"/>
                  </a:lnTo>
                  <a:close/>
                </a:path>
              </a:pathLst>
            </a:custGeom>
            <a:solidFill>
              <a:srgbClr val="003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94666"/>
              <a:ext cx="9753600" cy="809625"/>
            </a:xfrm>
            <a:custGeom>
              <a:avLst/>
              <a:gdLst/>
              <a:ahLst/>
              <a:cxnLst/>
              <a:rect l="l" t="t" r="r" b="b"/>
              <a:pathLst>
                <a:path w="9753600" h="809625">
                  <a:moveTo>
                    <a:pt x="0" y="809624"/>
                  </a:moveTo>
                  <a:lnTo>
                    <a:pt x="0" y="0"/>
                  </a:lnTo>
                  <a:lnTo>
                    <a:pt x="9753600" y="0"/>
                  </a:lnTo>
                  <a:lnTo>
                    <a:pt x="9753600" y="809624"/>
                  </a:lnTo>
                  <a:lnTo>
                    <a:pt x="0" y="809624"/>
                  </a:lnTo>
                  <a:close/>
                </a:path>
              </a:pathLst>
            </a:custGeom>
            <a:solidFill>
              <a:srgbClr val="CC3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16893" y="2090874"/>
              <a:ext cx="47625" cy="4950460"/>
            </a:xfrm>
            <a:custGeom>
              <a:avLst/>
              <a:gdLst/>
              <a:ahLst/>
              <a:cxnLst/>
              <a:rect l="l" t="t" r="r" b="b"/>
              <a:pathLst>
                <a:path w="47625" h="4950459">
                  <a:moveTo>
                    <a:pt x="0" y="4950415"/>
                  </a:moveTo>
                  <a:lnTo>
                    <a:pt x="47623" y="4950415"/>
                  </a:lnTo>
                  <a:lnTo>
                    <a:pt x="47623" y="0"/>
                  </a:lnTo>
                  <a:lnTo>
                    <a:pt x="0" y="0"/>
                  </a:lnTo>
                  <a:lnTo>
                    <a:pt x="0" y="4950415"/>
                  </a:lnTo>
                  <a:close/>
                </a:path>
              </a:pathLst>
            </a:custGeom>
            <a:solidFill>
              <a:srgbClr val="2E4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9753599" cy="20949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1603" y="2394330"/>
            <a:ext cx="12344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205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Trebuchet MS"/>
                <a:cs typeface="Trebuchet MS"/>
              </a:rPr>
              <a:t>STICK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173462"/>
            <a:ext cx="9753600" cy="5142230"/>
            <a:chOff x="0" y="2173462"/>
            <a:chExt cx="9753600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259" y="2458025"/>
              <a:ext cx="121902" cy="181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041290"/>
              <a:ext cx="9753599" cy="2739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96426" y="2403792"/>
              <a:ext cx="782955" cy="290195"/>
            </a:xfrm>
            <a:custGeom>
              <a:avLst/>
              <a:gdLst/>
              <a:ahLst/>
              <a:cxnLst/>
              <a:rect l="l" t="t" r="r" b="b"/>
              <a:pathLst>
                <a:path w="782955" h="290194">
                  <a:moveTo>
                    <a:pt x="782885" y="66436"/>
                  </a:moveTo>
                  <a:lnTo>
                    <a:pt x="782885" y="223713"/>
                  </a:lnTo>
                  <a:lnTo>
                    <a:pt x="777446" y="250300"/>
                  </a:lnTo>
                  <a:lnTo>
                    <a:pt x="762737" y="271675"/>
                  </a:lnTo>
                  <a:lnTo>
                    <a:pt x="741171" y="285679"/>
                  </a:lnTo>
                  <a:lnTo>
                    <a:pt x="715161" y="290149"/>
                  </a:lnTo>
                  <a:lnTo>
                    <a:pt x="94813" y="275235"/>
                  </a:lnTo>
                  <a:lnTo>
                    <a:pt x="57713" y="266845"/>
                  </a:lnTo>
                  <a:lnTo>
                    <a:pt x="27597" y="245745"/>
                  </a:lnTo>
                  <a:lnTo>
                    <a:pt x="7386" y="214985"/>
                  </a:lnTo>
                  <a:lnTo>
                    <a:pt x="0" y="177614"/>
                  </a:lnTo>
                  <a:lnTo>
                    <a:pt x="0" y="112534"/>
                  </a:lnTo>
                  <a:lnTo>
                    <a:pt x="27597" y="44403"/>
                  </a:lnTo>
                  <a:lnTo>
                    <a:pt x="94813" y="14914"/>
                  </a:lnTo>
                  <a:lnTo>
                    <a:pt x="715161" y="0"/>
                  </a:lnTo>
                  <a:lnTo>
                    <a:pt x="741171" y="4470"/>
                  </a:lnTo>
                  <a:lnTo>
                    <a:pt x="762737" y="18473"/>
                  </a:lnTo>
                  <a:lnTo>
                    <a:pt x="777446" y="39848"/>
                  </a:lnTo>
                  <a:lnTo>
                    <a:pt x="782885" y="66436"/>
                  </a:lnTo>
                  <a:close/>
                </a:path>
              </a:pathLst>
            </a:custGeom>
            <a:solidFill>
              <a:srgbClr val="490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9644" y="2397022"/>
              <a:ext cx="796925" cy="304165"/>
            </a:xfrm>
            <a:custGeom>
              <a:avLst/>
              <a:gdLst/>
              <a:ahLst/>
              <a:cxnLst/>
              <a:rect l="l" t="t" r="r" b="b"/>
              <a:pathLst>
                <a:path w="796924" h="304164">
                  <a:moveTo>
                    <a:pt x="796429" y="73215"/>
                  </a:moveTo>
                  <a:lnTo>
                    <a:pt x="794956" y="58280"/>
                  </a:lnTo>
                  <a:lnTo>
                    <a:pt x="790676" y="44234"/>
                  </a:lnTo>
                  <a:lnTo>
                    <a:pt x="783856" y="31457"/>
                  </a:lnTo>
                  <a:lnTo>
                    <a:pt x="782891" y="30264"/>
                  </a:lnTo>
                  <a:lnTo>
                    <a:pt x="782891" y="73215"/>
                  </a:lnTo>
                  <a:lnTo>
                    <a:pt x="782891" y="229133"/>
                  </a:lnTo>
                  <a:lnTo>
                    <a:pt x="765276" y="272516"/>
                  </a:lnTo>
                  <a:lnTo>
                    <a:pt x="721931" y="290144"/>
                  </a:lnTo>
                  <a:lnTo>
                    <a:pt x="656920" y="288582"/>
                  </a:lnTo>
                  <a:lnTo>
                    <a:pt x="656920" y="13779"/>
                  </a:lnTo>
                  <a:lnTo>
                    <a:pt x="721931" y="12204"/>
                  </a:lnTo>
                  <a:lnTo>
                    <a:pt x="765276" y="29819"/>
                  </a:lnTo>
                  <a:lnTo>
                    <a:pt x="782891" y="73215"/>
                  </a:lnTo>
                  <a:lnTo>
                    <a:pt x="782891" y="30264"/>
                  </a:lnTo>
                  <a:lnTo>
                    <a:pt x="750887" y="5080"/>
                  </a:lnTo>
                  <a:lnTo>
                    <a:pt x="721931" y="0"/>
                  </a:lnTo>
                  <a:lnTo>
                    <a:pt x="643382" y="1892"/>
                  </a:lnTo>
                  <a:lnTo>
                    <a:pt x="643382" y="14097"/>
                  </a:lnTo>
                  <a:lnTo>
                    <a:pt x="643382" y="288264"/>
                  </a:lnTo>
                  <a:lnTo>
                    <a:pt x="101587" y="275234"/>
                  </a:lnTo>
                  <a:lnTo>
                    <a:pt x="38100" y="248119"/>
                  </a:lnTo>
                  <a:lnTo>
                    <a:pt x="12192" y="184391"/>
                  </a:lnTo>
                  <a:lnTo>
                    <a:pt x="12192" y="117957"/>
                  </a:lnTo>
                  <a:lnTo>
                    <a:pt x="38100" y="54229"/>
                  </a:lnTo>
                  <a:lnTo>
                    <a:pt x="101587" y="27114"/>
                  </a:lnTo>
                  <a:lnTo>
                    <a:pt x="643382" y="14097"/>
                  </a:lnTo>
                  <a:lnTo>
                    <a:pt x="643382" y="1892"/>
                  </a:lnTo>
                  <a:lnTo>
                    <a:pt x="101587" y="14909"/>
                  </a:lnTo>
                  <a:lnTo>
                    <a:pt x="61722" y="23787"/>
                  </a:lnTo>
                  <a:lnTo>
                    <a:pt x="29464" y="46266"/>
                  </a:lnTo>
                  <a:lnTo>
                    <a:pt x="12192" y="72580"/>
                  </a:lnTo>
                  <a:lnTo>
                    <a:pt x="7874" y="79159"/>
                  </a:lnTo>
                  <a:lnTo>
                    <a:pt x="0" y="119303"/>
                  </a:lnTo>
                  <a:lnTo>
                    <a:pt x="0" y="184391"/>
                  </a:lnTo>
                  <a:lnTo>
                    <a:pt x="7874" y="224536"/>
                  </a:lnTo>
                  <a:lnTo>
                    <a:pt x="29464" y="257441"/>
                  </a:lnTo>
                  <a:lnTo>
                    <a:pt x="61722" y="279908"/>
                  </a:lnTo>
                  <a:lnTo>
                    <a:pt x="101587" y="288785"/>
                  </a:lnTo>
                  <a:lnTo>
                    <a:pt x="721931" y="303707"/>
                  </a:lnTo>
                  <a:lnTo>
                    <a:pt x="736663" y="303009"/>
                  </a:lnTo>
                  <a:lnTo>
                    <a:pt x="774763" y="283362"/>
                  </a:lnTo>
                  <a:lnTo>
                    <a:pt x="794956" y="245237"/>
                  </a:lnTo>
                  <a:lnTo>
                    <a:pt x="796429" y="230492"/>
                  </a:lnTo>
                  <a:lnTo>
                    <a:pt x="796429" y="73215"/>
                  </a:lnTo>
                  <a:close/>
                </a:path>
              </a:pathLst>
            </a:custGeom>
            <a:solidFill>
              <a:srgbClr val="FA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1903" y="2482430"/>
              <a:ext cx="251931" cy="1328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53776" y="2475651"/>
              <a:ext cx="266065" cy="146685"/>
            </a:xfrm>
            <a:custGeom>
              <a:avLst/>
              <a:gdLst/>
              <a:ahLst/>
              <a:cxnLst/>
              <a:rect l="l" t="t" r="r" b="b"/>
              <a:pathLst>
                <a:path w="266064" h="146685">
                  <a:moveTo>
                    <a:pt x="265476" y="73215"/>
                  </a:moveTo>
                  <a:lnTo>
                    <a:pt x="255212" y="101814"/>
                  </a:lnTo>
                  <a:lnTo>
                    <a:pt x="227043" y="125076"/>
                  </a:lnTo>
                  <a:lnTo>
                    <a:pt x="184906" y="140710"/>
                  </a:lnTo>
                  <a:lnTo>
                    <a:pt x="132738" y="146430"/>
                  </a:lnTo>
                  <a:lnTo>
                    <a:pt x="80569" y="140710"/>
                  </a:lnTo>
                  <a:lnTo>
                    <a:pt x="38433" y="125076"/>
                  </a:lnTo>
                  <a:lnTo>
                    <a:pt x="10264" y="101814"/>
                  </a:lnTo>
                  <a:lnTo>
                    <a:pt x="0" y="73215"/>
                  </a:lnTo>
                  <a:lnTo>
                    <a:pt x="10264" y="44615"/>
                  </a:lnTo>
                  <a:lnTo>
                    <a:pt x="14899" y="40788"/>
                  </a:lnTo>
                  <a:lnTo>
                    <a:pt x="14899" y="73215"/>
                  </a:lnTo>
                  <a:lnTo>
                    <a:pt x="24380" y="96264"/>
                  </a:lnTo>
                  <a:lnTo>
                    <a:pt x="50115" y="115246"/>
                  </a:lnTo>
                  <a:lnTo>
                    <a:pt x="88040" y="128126"/>
                  </a:lnTo>
                  <a:lnTo>
                    <a:pt x="134092" y="132872"/>
                  </a:lnTo>
                  <a:lnTo>
                    <a:pt x="180144" y="128126"/>
                  </a:lnTo>
                  <a:lnTo>
                    <a:pt x="218070" y="115246"/>
                  </a:lnTo>
                  <a:lnTo>
                    <a:pt x="243805" y="96264"/>
                  </a:lnTo>
                  <a:lnTo>
                    <a:pt x="253286" y="73215"/>
                  </a:lnTo>
                  <a:lnTo>
                    <a:pt x="253286" y="43025"/>
                  </a:lnTo>
                  <a:lnTo>
                    <a:pt x="255212" y="44615"/>
                  </a:lnTo>
                  <a:lnTo>
                    <a:pt x="265476" y="73215"/>
                  </a:lnTo>
                  <a:close/>
                </a:path>
                <a:path w="266064" h="146685">
                  <a:moveTo>
                    <a:pt x="253286" y="43025"/>
                  </a:moveTo>
                  <a:lnTo>
                    <a:pt x="253286" y="73215"/>
                  </a:lnTo>
                  <a:lnTo>
                    <a:pt x="243805" y="50166"/>
                  </a:lnTo>
                  <a:lnTo>
                    <a:pt x="218070" y="31184"/>
                  </a:lnTo>
                  <a:lnTo>
                    <a:pt x="180144" y="18303"/>
                  </a:lnTo>
                  <a:lnTo>
                    <a:pt x="134092" y="13558"/>
                  </a:lnTo>
                  <a:lnTo>
                    <a:pt x="88040" y="18303"/>
                  </a:lnTo>
                  <a:lnTo>
                    <a:pt x="50115" y="31184"/>
                  </a:lnTo>
                  <a:lnTo>
                    <a:pt x="24380" y="50166"/>
                  </a:lnTo>
                  <a:lnTo>
                    <a:pt x="14899" y="73215"/>
                  </a:lnTo>
                  <a:lnTo>
                    <a:pt x="14899" y="40788"/>
                  </a:lnTo>
                  <a:lnTo>
                    <a:pt x="38433" y="21354"/>
                  </a:lnTo>
                  <a:lnTo>
                    <a:pt x="80569" y="5719"/>
                  </a:lnTo>
                  <a:lnTo>
                    <a:pt x="132738" y="0"/>
                  </a:lnTo>
                  <a:lnTo>
                    <a:pt x="184906" y="5719"/>
                  </a:lnTo>
                  <a:lnTo>
                    <a:pt x="227043" y="21354"/>
                  </a:lnTo>
                  <a:lnTo>
                    <a:pt x="253286" y="43025"/>
                  </a:lnTo>
                  <a:close/>
                </a:path>
              </a:pathLst>
            </a:custGeom>
            <a:solidFill>
              <a:srgbClr val="FA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8786" y="2173462"/>
              <a:ext cx="647700" cy="6477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41185" y="2291820"/>
              <a:ext cx="459105" cy="405130"/>
            </a:xfrm>
            <a:custGeom>
              <a:avLst/>
              <a:gdLst/>
              <a:ahLst/>
              <a:cxnLst/>
              <a:rect l="l" t="t" r="r" b="b"/>
              <a:pathLst>
                <a:path w="459104" h="405130">
                  <a:moveTo>
                    <a:pt x="64109" y="404549"/>
                  </a:moveTo>
                  <a:lnTo>
                    <a:pt x="53091" y="400838"/>
                  </a:lnTo>
                  <a:lnTo>
                    <a:pt x="44374" y="393155"/>
                  </a:lnTo>
                  <a:lnTo>
                    <a:pt x="39452" y="383071"/>
                  </a:lnTo>
                  <a:lnTo>
                    <a:pt x="38671" y="371877"/>
                  </a:lnTo>
                  <a:lnTo>
                    <a:pt x="42376" y="360863"/>
                  </a:lnTo>
                  <a:lnTo>
                    <a:pt x="63166" y="326506"/>
                  </a:lnTo>
                  <a:lnTo>
                    <a:pt x="83753" y="320230"/>
                  </a:lnTo>
                  <a:lnTo>
                    <a:pt x="88864" y="321047"/>
                  </a:lnTo>
                  <a:lnTo>
                    <a:pt x="100286" y="324110"/>
                  </a:lnTo>
                  <a:lnTo>
                    <a:pt x="112148" y="330338"/>
                  </a:lnTo>
                  <a:lnTo>
                    <a:pt x="118582" y="340648"/>
                  </a:lnTo>
                  <a:lnTo>
                    <a:pt x="118901" y="346189"/>
                  </a:lnTo>
                  <a:lnTo>
                    <a:pt x="115164" y="351755"/>
                  </a:lnTo>
                  <a:lnTo>
                    <a:pt x="93079" y="390136"/>
                  </a:lnTo>
                  <a:lnTo>
                    <a:pt x="85389" y="398849"/>
                  </a:lnTo>
                  <a:lnTo>
                    <a:pt x="75304" y="403770"/>
                  </a:lnTo>
                  <a:lnTo>
                    <a:pt x="64109" y="404549"/>
                  </a:lnTo>
                  <a:close/>
                </a:path>
                <a:path w="459104" h="405130">
                  <a:moveTo>
                    <a:pt x="175673" y="247085"/>
                  </a:moveTo>
                  <a:lnTo>
                    <a:pt x="108069" y="247085"/>
                  </a:lnTo>
                  <a:lnTo>
                    <a:pt x="193748" y="98704"/>
                  </a:lnTo>
                  <a:lnTo>
                    <a:pt x="195266" y="95832"/>
                  </a:lnTo>
                  <a:lnTo>
                    <a:pt x="193976" y="93123"/>
                  </a:lnTo>
                  <a:lnTo>
                    <a:pt x="193748" y="92695"/>
                  </a:lnTo>
                  <a:lnTo>
                    <a:pt x="165462" y="43690"/>
                  </a:lnTo>
                  <a:lnTo>
                    <a:pt x="161753" y="32673"/>
                  </a:lnTo>
                  <a:lnTo>
                    <a:pt x="162532" y="21478"/>
                  </a:lnTo>
                  <a:lnTo>
                    <a:pt x="167451" y="11393"/>
                  </a:lnTo>
                  <a:lnTo>
                    <a:pt x="176164" y="3705"/>
                  </a:lnTo>
                  <a:lnTo>
                    <a:pt x="187189" y="0"/>
                  </a:lnTo>
                  <a:lnTo>
                    <a:pt x="198384" y="780"/>
                  </a:lnTo>
                  <a:lnTo>
                    <a:pt x="208470" y="5701"/>
                  </a:lnTo>
                  <a:lnTo>
                    <a:pt x="216188" y="14457"/>
                  </a:lnTo>
                  <a:lnTo>
                    <a:pt x="229270" y="37145"/>
                  </a:lnTo>
                  <a:lnTo>
                    <a:pt x="295291" y="37145"/>
                  </a:lnTo>
                  <a:lnTo>
                    <a:pt x="293079" y="43730"/>
                  </a:lnTo>
                  <a:lnTo>
                    <a:pt x="175673" y="247085"/>
                  </a:lnTo>
                  <a:close/>
                </a:path>
                <a:path w="459104" h="405130">
                  <a:moveTo>
                    <a:pt x="295291" y="37145"/>
                  </a:moveTo>
                  <a:lnTo>
                    <a:pt x="229270" y="37145"/>
                  </a:lnTo>
                  <a:lnTo>
                    <a:pt x="242412" y="14417"/>
                  </a:lnTo>
                  <a:lnTo>
                    <a:pt x="250071" y="5741"/>
                  </a:lnTo>
                  <a:lnTo>
                    <a:pt x="260156" y="820"/>
                  </a:lnTo>
                  <a:lnTo>
                    <a:pt x="271352" y="40"/>
                  </a:lnTo>
                  <a:lnTo>
                    <a:pt x="282376" y="3745"/>
                  </a:lnTo>
                  <a:lnTo>
                    <a:pt x="291086" y="11434"/>
                  </a:lnTo>
                  <a:lnTo>
                    <a:pt x="296001" y="21519"/>
                  </a:lnTo>
                  <a:lnTo>
                    <a:pt x="296779" y="32714"/>
                  </a:lnTo>
                  <a:lnTo>
                    <a:pt x="295291" y="37145"/>
                  </a:lnTo>
                  <a:close/>
                </a:path>
                <a:path w="459104" h="405130">
                  <a:moveTo>
                    <a:pt x="394415" y="404513"/>
                  </a:moveTo>
                  <a:lnTo>
                    <a:pt x="262768" y="212246"/>
                  </a:lnTo>
                  <a:lnTo>
                    <a:pt x="249914" y="157803"/>
                  </a:lnTo>
                  <a:lnTo>
                    <a:pt x="255330" y="133705"/>
                  </a:lnTo>
                  <a:lnTo>
                    <a:pt x="257246" y="129438"/>
                  </a:lnTo>
                  <a:lnTo>
                    <a:pt x="262006" y="120885"/>
                  </a:lnTo>
                  <a:lnTo>
                    <a:pt x="268128" y="114415"/>
                  </a:lnTo>
                  <a:lnTo>
                    <a:pt x="274128" y="116399"/>
                  </a:lnTo>
                  <a:lnTo>
                    <a:pt x="278581" y="122755"/>
                  </a:lnTo>
                  <a:lnTo>
                    <a:pt x="352637" y="250830"/>
                  </a:lnTo>
                  <a:lnTo>
                    <a:pt x="353446" y="251791"/>
                  </a:lnTo>
                  <a:lnTo>
                    <a:pt x="355496" y="253461"/>
                  </a:lnTo>
                  <a:lnTo>
                    <a:pt x="360202" y="253790"/>
                  </a:lnTo>
                  <a:lnTo>
                    <a:pt x="429273" y="253790"/>
                  </a:lnTo>
                  <a:lnTo>
                    <a:pt x="440657" y="256091"/>
                  </a:lnTo>
                  <a:lnTo>
                    <a:pt x="449963" y="262364"/>
                  </a:lnTo>
                  <a:lnTo>
                    <a:pt x="456242" y="271669"/>
                  </a:lnTo>
                  <a:lnTo>
                    <a:pt x="458546" y="283063"/>
                  </a:lnTo>
                  <a:lnTo>
                    <a:pt x="456242" y="294458"/>
                  </a:lnTo>
                  <a:lnTo>
                    <a:pt x="449962" y="303762"/>
                  </a:lnTo>
                  <a:lnTo>
                    <a:pt x="440657" y="310036"/>
                  </a:lnTo>
                  <a:lnTo>
                    <a:pt x="429273" y="312336"/>
                  </a:lnTo>
                  <a:lnTo>
                    <a:pt x="389120" y="312336"/>
                  </a:lnTo>
                  <a:lnTo>
                    <a:pt x="389981" y="315271"/>
                  </a:lnTo>
                  <a:lnTo>
                    <a:pt x="390487" y="316359"/>
                  </a:lnTo>
                  <a:lnTo>
                    <a:pt x="416142" y="360813"/>
                  </a:lnTo>
                  <a:lnTo>
                    <a:pt x="419853" y="371837"/>
                  </a:lnTo>
                  <a:lnTo>
                    <a:pt x="419073" y="383033"/>
                  </a:lnTo>
                  <a:lnTo>
                    <a:pt x="414153" y="393118"/>
                  </a:lnTo>
                  <a:lnTo>
                    <a:pt x="405439" y="400813"/>
                  </a:lnTo>
                  <a:lnTo>
                    <a:pt x="394415" y="404513"/>
                  </a:lnTo>
                  <a:close/>
                </a:path>
                <a:path w="459104" h="405130">
                  <a:moveTo>
                    <a:pt x="278694" y="122755"/>
                  </a:moveTo>
                  <a:close/>
                </a:path>
                <a:path w="459104" h="405130">
                  <a:moveTo>
                    <a:pt x="284552" y="312336"/>
                  </a:moveTo>
                  <a:lnTo>
                    <a:pt x="29273" y="312336"/>
                  </a:lnTo>
                  <a:lnTo>
                    <a:pt x="17878" y="310036"/>
                  </a:lnTo>
                  <a:lnTo>
                    <a:pt x="8573" y="303762"/>
                  </a:lnTo>
                  <a:lnTo>
                    <a:pt x="2300" y="294458"/>
                  </a:lnTo>
                  <a:lnTo>
                    <a:pt x="0" y="283063"/>
                  </a:lnTo>
                  <a:lnTo>
                    <a:pt x="2300" y="271669"/>
                  </a:lnTo>
                  <a:lnTo>
                    <a:pt x="8573" y="262364"/>
                  </a:lnTo>
                  <a:lnTo>
                    <a:pt x="17878" y="256091"/>
                  </a:lnTo>
                  <a:lnTo>
                    <a:pt x="29273" y="253790"/>
                  </a:lnTo>
                  <a:lnTo>
                    <a:pt x="94903" y="253790"/>
                  </a:lnTo>
                  <a:lnTo>
                    <a:pt x="105499" y="253183"/>
                  </a:lnTo>
                  <a:lnTo>
                    <a:pt x="108011" y="247060"/>
                  </a:lnTo>
                  <a:lnTo>
                    <a:pt x="175673" y="247085"/>
                  </a:lnTo>
                  <a:lnTo>
                    <a:pt x="173861" y="250223"/>
                  </a:lnTo>
                  <a:lnTo>
                    <a:pt x="173355" y="251462"/>
                  </a:lnTo>
                  <a:lnTo>
                    <a:pt x="173178" y="253436"/>
                  </a:lnTo>
                  <a:lnTo>
                    <a:pt x="177075" y="253790"/>
                  </a:lnTo>
                  <a:lnTo>
                    <a:pt x="248322" y="253790"/>
                  </a:lnTo>
                  <a:lnTo>
                    <a:pt x="248347" y="254473"/>
                  </a:lnTo>
                  <a:lnTo>
                    <a:pt x="285449" y="271252"/>
                  </a:lnTo>
                  <a:lnTo>
                    <a:pt x="295482" y="296518"/>
                  </a:lnTo>
                  <a:lnTo>
                    <a:pt x="295191" y="302962"/>
                  </a:lnTo>
                  <a:lnTo>
                    <a:pt x="292225" y="309407"/>
                  </a:lnTo>
                  <a:lnTo>
                    <a:pt x="284552" y="312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68869" y="2357605"/>
            <a:ext cx="226187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ANDROID</a:t>
            </a:r>
            <a:r>
              <a:rPr sz="20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130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205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4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06232" y="524822"/>
            <a:ext cx="2406015" cy="126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95"/>
              </a:spcBef>
            </a:pPr>
            <a:r>
              <a:rPr sz="3600" spc="395" dirty="0"/>
              <a:t>FORMS</a:t>
            </a:r>
            <a:r>
              <a:rPr sz="3600" spc="225" dirty="0"/>
              <a:t> </a:t>
            </a:r>
            <a:r>
              <a:rPr sz="3600" spc="170" dirty="0"/>
              <a:t>OF </a:t>
            </a:r>
            <a:r>
              <a:rPr sz="3600" spc="-1070" dirty="0"/>
              <a:t> </a:t>
            </a:r>
            <a:r>
              <a:rPr sz="3600" spc="245" dirty="0"/>
              <a:t>WIND</a:t>
            </a:r>
            <a:endParaRPr sz="3600"/>
          </a:p>
        </p:txBody>
      </p:sp>
      <p:sp>
        <p:nvSpPr>
          <p:cNvPr id="19" name="object 19"/>
          <p:cNvSpPr txBox="1"/>
          <p:nvPr/>
        </p:nvSpPr>
        <p:spPr>
          <a:xfrm>
            <a:off x="3661012" y="408386"/>
            <a:ext cx="58286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200"/>
              </a:lnSpc>
              <a:spcBef>
                <a:spcPts val="100"/>
              </a:spcBef>
            </a:pP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21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TV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India.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13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55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CRT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TVs.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non</a:t>
            </a:r>
            <a:r>
              <a:rPr sz="13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5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smart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flat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TVs.</a:t>
            </a:r>
            <a:r>
              <a:rPr sz="15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Only </a:t>
            </a:r>
            <a:r>
              <a:rPr sz="15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 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3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crore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15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13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%)</a:t>
            </a:r>
            <a:r>
              <a:rPr sz="13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smart.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Hence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makes</a:t>
            </a:r>
            <a:r>
              <a:rPr sz="15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sense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exist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forms.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8869" y="3185264"/>
            <a:ext cx="3888740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6125">
              <a:lnSpc>
                <a:spcPct val="129000"/>
              </a:lnSpc>
              <a:spcBef>
                <a:spcPts val="100"/>
              </a:spcBef>
            </a:pPr>
            <a:r>
              <a:rPr sz="1550" spc="65" dirty="0">
                <a:solidFill>
                  <a:srgbClr val="212121"/>
                </a:solidFill>
                <a:latin typeface="Microsoft Sans Serif"/>
                <a:cs typeface="Microsoft Sans Serif"/>
              </a:rPr>
              <a:t>Present 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in </a:t>
            </a:r>
            <a:r>
              <a:rPr sz="1550" spc="80" dirty="0">
                <a:solidFill>
                  <a:srgbClr val="212121"/>
                </a:solidFill>
                <a:latin typeface="Microsoft Sans Serif"/>
                <a:cs typeface="Microsoft Sans Serif"/>
              </a:rPr>
              <a:t>Google, </a:t>
            </a:r>
            <a:r>
              <a:rPr sz="155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Amazon, </a:t>
            </a:r>
            <a:r>
              <a:rPr sz="1550" spc="75" dirty="0">
                <a:solidFill>
                  <a:srgbClr val="212121"/>
                </a:solidFill>
                <a:latin typeface="Microsoft Sans Serif"/>
                <a:cs typeface="Microsoft Sans Serif"/>
              </a:rPr>
              <a:t>Jio, </a:t>
            </a:r>
            <a:r>
              <a:rPr sz="1550" spc="-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Samsung</a:t>
            </a:r>
            <a:r>
              <a:rPr sz="155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LG</a:t>
            </a:r>
            <a:r>
              <a:rPr sz="155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TV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75" dirty="0">
                <a:solidFill>
                  <a:srgbClr val="212121"/>
                </a:solidFill>
                <a:latin typeface="Microsoft Sans Serif"/>
                <a:cs typeface="Microsoft Sans Serif"/>
              </a:rPr>
              <a:t>playstores.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50" spc="65" dirty="0">
                <a:solidFill>
                  <a:srgbClr val="212121"/>
                </a:solidFill>
                <a:latin typeface="Microsoft Sans Serif"/>
                <a:cs typeface="Microsoft Sans Serif"/>
              </a:rPr>
              <a:t>Can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be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35" dirty="0">
                <a:solidFill>
                  <a:srgbClr val="212121"/>
                </a:solidFill>
                <a:latin typeface="Microsoft Sans Serif"/>
                <a:cs typeface="Microsoft Sans Serif"/>
              </a:rPr>
              <a:t>downloaded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on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212121"/>
                </a:solidFill>
                <a:latin typeface="Microsoft Sans Serif"/>
                <a:cs typeface="Microsoft Sans Serif"/>
              </a:rPr>
              <a:t>any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android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30" dirty="0">
                <a:solidFill>
                  <a:srgbClr val="212121"/>
                </a:solidFill>
                <a:latin typeface="Microsoft Sans Serif"/>
                <a:cs typeface="Microsoft Sans Serif"/>
              </a:rPr>
              <a:t>TV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marR="14604">
              <a:lnSpc>
                <a:spcPct val="129000"/>
              </a:lnSpc>
            </a:pP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Will </a:t>
            </a:r>
            <a:r>
              <a:rPr sz="155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leverage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customer </a:t>
            </a:r>
            <a:r>
              <a:rPr sz="1550" spc="65" dirty="0">
                <a:solidFill>
                  <a:srgbClr val="212121"/>
                </a:solidFill>
                <a:latin typeface="Microsoft Sans Serif"/>
                <a:cs typeface="Microsoft Sans Serif"/>
              </a:rPr>
              <a:t>base </a:t>
            </a:r>
            <a:r>
              <a:rPr sz="155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created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by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stick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40" dirty="0">
                <a:solidFill>
                  <a:srgbClr val="212121"/>
                </a:solidFill>
                <a:latin typeface="Microsoft Sans Serif"/>
                <a:cs typeface="Microsoft Sans Serif"/>
              </a:rPr>
              <a:t>who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212121"/>
                </a:solidFill>
                <a:latin typeface="Microsoft Sans Serif"/>
                <a:cs typeface="Microsoft Sans Serif"/>
              </a:rPr>
              <a:t>will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35" dirty="0">
                <a:solidFill>
                  <a:srgbClr val="212121"/>
                </a:solidFill>
                <a:latin typeface="Microsoft Sans Serif"/>
                <a:cs typeface="Microsoft Sans Serif"/>
              </a:rPr>
              <a:t>download </a:t>
            </a:r>
            <a:r>
              <a:rPr sz="1550" spc="-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app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then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they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25" dirty="0">
                <a:solidFill>
                  <a:srgbClr val="212121"/>
                </a:solidFill>
                <a:latin typeface="Microsoft Sans Serif"/>
                <a:cs typeface="Microsoft Sans Serif"/>
              </a:rPr>
              <a:t>buy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smart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TV.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232" y="3391829"/>
            <a:ext cx="3833495" cy="306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Taretted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at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70" dirty="0">
                <a:solidFill>
                  <a:srgbClr val="212121"/>
                </a:solidFill>
                <a:latin typeface="Microsoft Sans Serif"/>
                <a:cs typeface="Microsoft Sans Serif"/>
              </a:rPr>
              <a:t>7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crore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non</a:t>
            </a:r>
            <a:r>
              <a:rPr sz="13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-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smart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TVs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17780" marR="163195">
              <a:lnSpc>
                <a:spcPct val="129000"/>
              </a:lnSpc>
            </a:pP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Will</a:t>
            </a:r>
            <a:r>
              <a:rPr sz="155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cost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us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1500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INR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212121"/>
                </a:solidFill>
                <a:latin typeface="Microsoft Sans Serif"/>
                <a:cs typeface="Microsoft Sans Serif"/>
              </a:rPr>
              <a:t>manufacture </a:t>
            </a:r>
            <a:r>
              <a:rPr sz="1550" spc="-39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distribute.</a:t>
            </a:r>
            <a:endParaRPr sz="1550">
              <a:latin typeface="Microsoft Sans Serif"/>
              <a:cs typeface="Microsoft Sans Serif"/>
            </a:endParaRPr>
          </a:p>
          <a:p>
            <a:pPr marL="12700" marR="5080">
              <a:lnSpc>
                <a:spcPct val="129000"/>
              </a:lnSpc>
              <a:spcBef>
                <a:spcPts val="1295"/>
              </a:spcBef>
            </a:pP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Initially </a:t>
            </a:r>
            <a:r>
              <a:rPr sz="1550" spc="65" dirty="0">
                <a:solidFill>
                  <a:srgbClr val="212121"/>
                </a:solidFill>
                <a:latin typeface="Microsoft Sans Serif"/>
                <a:cs typeface="Microsoft Sans Serif"/>
              </a:rPr>
              <a:t>free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distribution 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till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10000 </a:t>
            </a:r>
            <a:r>
              <a:rPr sz="1550" spc="15" dirty="0">
                <a:solidFill>
                  <a:srgbClr val="212121"/>
                </a:solidFill>
                <a:latin typeface="Microsoft Sans Serif"/>
                <a:cs typeface="Microsoft Sans Serif"/>
              </a:rPr>
              <a:t>TVs. </a:t>
            </a:r>
            <a:r>
              <a:rPr sz="1550" spc="-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INR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500 </a:t>
            </a:r>
            <a:r>
              <a:rPr sz="1550" spc="80" dirty="0">
                <a:solidFill>
                  <a:srgbClr val="212121"/>
                </a:solidFill>
                <a:latin typeface="Microsoft Sans Serif"/>
                <a:cs typeface="Microsoft Sans Serif"/>
              </a:rPr>
              <a:t>for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the 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next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10000 </a:t>
            </a:r>
            <a:r>
              <a:rPr sz="1550" spc="110" dirty="0">
                <a:solidFill>
                  <a:srgbClr val="212121"/>
                </a:solidFill>
                <a:latin typeface="Microsoft Sans Serif"/>
                <a:cs typeface="Microsoft Sans Serif"/>
              </a:rPr>
              <a:t>and </a:t>
            </a:r>
            <a:r>
              <a:rPr sz="1550" spc="5" dirty="0">
                <a:solidFill>
                  <a:srgbClr val="212121"/>
                </a:solidFill>
                <a:latin typeface="Microsoft Sans Serif"/>
                <a:cs typeface="Microsoft Sans Serif"/>
              </a:rPr>
              <a:t>INR </a:t>
            </a:r>
            <a:r>
              <a:rPr sz="1550" spc="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1700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(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cost</a:t>
            </a:r>
            <a:r>
              <a:rPr sz="1550" spc="6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price</a:t>
            </a:r>
            <a:r>
              <a:rPr sz="13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)</a:t>
            </a:r>
            <a:r>
              <a:rPr sz="1350" spc="114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post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75" dirty="0">
                <a:solidFill>
                  <a:srgbClr val="212121"/>
                </a:solidFill>
                <a:latin typeface="Microsoft Sans Serif"/>
                <a:cs typeface="Microsoft Sans Serif"/>
              </a:rPr>
              <a:t>that.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7780" marR="709930">
              <a:lnSpc>
                <a:spcPct val="129000"/>
              </a:lnSpc>
            </a:pP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Will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212121"/>
                </a:solidFill>
                <a:latin typeface="Microsoft Sans Serif"/>
                <a:cs typeface="Microsoft Sans Serif"/>
              </a:rPr>
              <a:t>leverage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212121"/>
                </a:solidFill>
                <a:latin typeface="Microsoft Sans Serif"/>
                <a:cs typeface="Microsoft Sans Serif"/>
              </a:rPr>
              <a:t>our</a:t>
            </a:r>
            <a:r>
              <a:rPr sz="1550" spc="5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45" dirty="0">
                <a:solidFill>
                  <a:srgbClr val="212121"/>
                </a:solidFill>
                <a:latin typeface="Microsoft Sans Serif"/>
                <a:cs typeface="Microsoft Sans Serif"/>
              </a:rPr>
              <a:t>B2B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tie</a:t>
            </a:r>
            <a:r>
              <a:rPr sz="13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-</a:t>
            </a:r>
            <a:r>
              <a:rPr sz="1550" spc="90" dirty="0">
                <a:solidFill>
                  <a:srgbClr val="212121"/>
                </a:solidFill>
                <a:latin typeface="Microsoft Sans Serif"/>
                <a:cs typeface="Microsoft Sans Serif"/>
              </a:rPr>
              <a:t>ups</a:t>
            </a:r>
            <a:r>
              <a:rPr sz="1550" spc="5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105" dirty="0">
                <a:solidFill>
                  <a:srgbClr val="212121"/>
                </a:solidFill>
                <a:latin typeface="Microsoft Sans Serif"/>
                <a:cs typeface="Microsoft Sans Serif"/>
              </a:rPr>
              <a:t>to </a:t>
            </a:r>
            <a:r>
              <a:rPr sz="1550" spc="-40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212121"/>
                </a:solidFill>
                <a:latin typeface="Microsoft Sans Serif"/>
                <a:cs typeface="Microsoft Sans Serif"/>
              </a:rPr>
              <a:t>distribute.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9" y="715926"/>
            <a:ext cx="4257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70" dirty="0">
                <a:latin typeface="Tahoma"/>
                <a:cs typeface="Tahoma"/>
              </a:rPr>
              <a:t>Revenue</a:t>
            </a:r>
            <a:r>
              <a:rPr sz="4200" b="1" spc="-240" dirty="0">
                <a:latin typeface="Tahoma"/>
                <a:cs typeface="Tahoma"/>
              </a:rPr>
              <a:t> </a:t>
            </a:r>
            <a:r>
              <a:rPr sz="4200" b="1" spc="125" dirty="0">
                <a:latin typeface="Tahoma"/>
                <a:cs typeface="Tahoma"/>
              </a:rPr>
              <a:t>Model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1554511"/>
            <a:ext cx="3937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65" dirty="0">
                <a:solidFill>
                  <a:srgbClr val="D9DEDA"/>
                </a:solidFill>
                <a:latin typeface="Tahoma"/>
                <a:cs typeface="Tahoma"/>
              </a:rPr>
              <a:t>How</a:t>
            </a:r>
            <a:r>
              <a:rPr sz="2100" b="1" spc="160" dirty="0">
                <a:solidFill>
                  <a:srgbClr val="D9DEDA"/>
                </a:solidFill>
                <a:latin typeface="Tahoma"/>
                <a:cs typeface="Tahoma"/>
              </a:rPr>
              <a:t> </a:t>
            </a:r>
            <a:r>
              <a:rPr sz="2100" b="1" spc="135" dirty="0">
                <a:solidFill>
                  <a:srgbClr val="D9DEDA"/>
                </a:solidFill>
                <a:latin typeface="Tahoma"/>
                <a:cs typeface="Tahoma"/>
              </a:rPr>
              <a:t>we</a:t>
            </a:r>
            <a:r>
              <a:rPr sz="2100" b="1" spc="165" dirty="0">
                <a:solidFill>
                  <a:srgbClr val="D9DEDA"/>
                </a:solidFill>
                <a:latin typeface="Tahoma"/>
                <a:cs typeface="Tahoma"/>
              </a:rPr>
              <a:t> will </a:t>
            </a:r>
            <a:r>
              <a:rPr sz="2100" b="1" spc="175" dirty="0">
                <a:solidFill>
                  <a:srgbClr val="D9DEDA"/>
                </a:solidFill>
                <a:latin typeface="Tahoma"/>
                <a:cs typeface="Tahoma"/>
              </a:rPr>
              <a:t>make</a:t>
            </a:r>
            <a:r>
              <a:rPr sz="2100" b="1" spc="165" dirty="0">
                <a:solidFill>
                  <a:srgbClr val="D9DEDA"/>
                </a:solidFill>
                <a:latin typeface="Tahoma"/>
                <a:cs typeface="Tahoma"/>
              </a:rPr>
              <a:t> </a:t>
            </a:r>
            <a:r>
              <a:rPr sz="2100" b="1" spc="185" dirty="0">
                <a:solidFill>
                  <a:srgbClr val="D9DEDA"/>
                </a:solidFill>
                <a:latin typeface="Tahoma"/>
                <a:cs typeface="Tahoma"/>
              </a:rPr>
              <a:t>money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4117320"/>
            <a:ext cx="214122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95" dirty="0">
                <a:solidFill>
                  <a:srgbClr val="D9DEDA"/>
                </a:solidFill>
                <a:latin typeface="Verdana"/>
                <a:cs typeface="Verdana"/>
              </a:rPr>
              <a:t>We</a:t>
            </a:r>
            <a:r>
              <a:rPr sz="1300" spc="-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will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D9DEDA"/>
                </a:solidFill>
                <a:latin typeface="Verdana"/>
                <a:cs typeface="Verdana"/>
              </a:rPr>
              <a:t>not</a:t>
            </a:r>
            <a:r>
              <a:rPr sz="1300" spc="-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95" dirty="0">
                <a:solidFill>
                  <a:srgbClr val="D9DEDA"/>
                </a:solidFill>
                <a:latin typeface="Verdana"/>
                <a:cs typeface="Verdana"/>
              </a:rPr>
              <a:t>be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charging </a:t>
            </a:r>
            <a:r>
              <a:rPr sz="1300" spc="-44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anything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from </a:t>
            </a:r>
            <a:r>
              <a:rPr sz="1300" spc="100" dirty="0">
                <a:solidFill>
                  <a:srgbClr val="D9DEDA"/>
                </a:solidFill>
                <a:latin typeface="Verdana"/>
                <a:cs typeface="Verdana"/>
              </a:rPr>
              <a:t>end </a:t>
            </a:r>
            <a:r>
              <a:rPr sz="1300" spc="10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consumers </a:t>
            </a:r>
            <a:r>
              <a:rPr sz="1300" spc="114" dirty="0">
                <a:solidFill>
                  <a:srgbClr val="D9DEDA"/>
                </a:solidFill>
                <a:latin typeface="Verdana"/>
                <a:cs typeface="Verdana"/>
              </a:rPr>
              <a:t>who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install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the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app</a:t>
            </a:r>
            <a:r>
              <a:rPr sz="1200" spc="65" dirty="0">
                <a:solidFill>
                  <a:srgbClr val="D9DEDA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5450820"/>
            <a:ext cx="227520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15" dirty="0">
                <a:solidFill>
                  <a:srgbClr val="D9DEDA"/>
                </a:solidFill>
                <a:latin typeface="Verdana"/>
                <a:cs typeface="Verdana"/>
              </a:rPr>
              <a:t>TV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stick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will </a:t>
            </a:r>
            <a:r>
              <a:rPr sz="1300" spc="95" dirty="0">
                <a:solidFill>
                  <a:srgbClr val="D9DEDA"/>
                </a:solidFill>
                <a:latin typeface="Verdana"/>
                <a:cs typeface="Verdana"/>
              </a:rPr>
              <a:t>be </a:t>
            </a:r>
            <a:r>
              <a:rPr sz="1300" spc="30" dirty="0">
                <a:solidFill>
                  <a:srgbClr val="D9DEDA"/>
                </a:solidFill>
                <a:latin typeface="Verdana"/>
                <a:cs typeface="Verdana"/>
              </a:rPr>
              <a:t>initially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D9DEDA"/>
                </a:solidFill>
                <a:latin typeface="Verdana"/>
                <a:cs typeface="Verdana"/>
              </a:rPr>
              <a:t>free </a:t>
            </a:r>
            <a:r>
              <a:rPr sz="1300" spc="90" dirty="0">
                <a:solidFill>
                  <a:srgbClr val="D9DEDA"/>
                </a:solidFill>
                <a:latin typeface="Verdana"/>
                <a:cs typeface="Verdana"/>
              </a:rPr>
              <a:t>and </a:t>
            </a:r>
            <a:r>
              <a:rPr sz="1300" spc="25" dirty="0">
                <a:solidFill>
                  <a:srgbClr val="D9DEDA"/>
                </a:solidFill>
                <a:latin typeface="Verdana"/>
                <a:cs typeface="Verdana"/>
              </a:rPr>
              <a:t>later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will </a:t>
            </a:r>
            <a:r>
              <a:rPr sz="1300" spc="95" dirty="0">
                <a:solidFill>
                  <a:srgbClr val="D9DEDA"/>
                </a:solidFill>
                <a:latin typeface="Verdana"/>
                <a:cs typeface="Verdana"/>
              </a:rPr>
              <a:t>be </a:t>
            </a:r>
            <a:r>
              <a:rPr sz="1300" spc="10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D9DEDA"/>
                </a:solidFill>
                <a:latin typeface="Verdana"/>
                <a:cs typeface="Verdana"/>
              </a:rPr>
              <a:t>around</a:t>
            </a:r>
            <a:r>
              <a:rPr sz="1300" spc="-6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80" dirty="0">
                <a:solidFill>
                  <a:srgbClr val="D9DEDA"/>
                </a:solidFill>
                <a:latin typeface="Verdana"/>
                <a:cs typeface="Verdana"/>
              </a:rPr>
              <a:t>500</a:t>
            </a:r>
            <a:r>
              <a:rPr sz="1300" spc="-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INR</a:t>
            </a:r>
            <a:r>
              <a:rPr sz="1300" spc="-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90" dirty="0">
                <a:solidFill>
                  <a:srgbClr val="D9DEDA"/>
                </a:solidFill>
                <a:latin typeface="Verdana"/>
                <a:cs typeface="Verdana"/>
              </a:rPr>
              <a:t>and</a:t>
            </a:r>
            <a:r>
              <a:rPr sz="1300" spc="-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post </a:t>
            </a:r>
            <a:r>
              <a:rPr sz="1300" spc="-44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that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-15" dirty="0">
                <a:solidFill>
                  <a:srgbClr val="D9DEDA"/>
                </a:solidFill>
                <a:latin typeface="Verdana"/>
                <a:cs typeface="Verdana"/>
              </a:rPr>
              <a:t>1500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INR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9" y="3334813"/>
            <a:ext cx="227139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300" dirty="0">
                <a:solidFill>
                  <a:srgbClr val="CC3D86"/>
                </a:solidFill>
                <a:latin typeface="Tahoma"/>
                <a:cs typeface="Tahoma"/>
              </a:rPr>
              <a:t>FREE</a:t>
            </a:r>
            <a:r>
              <a:rPr sz="1750" spc="250" dirty="0">
                <a:solidFill>
                  <a:srgbClr val="CC3D86"/>
                </a:solidFill>
                <a:latin typeface="Tahoma"/>
                <a:cs typeface="Tahoma"/>
              </a:rPr>
              <a:t> </a:t>
            </a:r>
            <a:r>
              <a:rPr sz="1750" spc="280" dirty="0">
                <a:solidFill>
                  <a:srgbClr val="CC3D86"/>
                </a:solidFill>
                <a:latin typeface="Tahoma"/>
                <a:cs typeface="Tahoma"/>
              </a:rPr>
              <a:t>FOR</a:t>
            </a:r>
            <a:r>
              <a:rPr sz="1750" spc="254" dirty="0">
                <a:solidFill>
                  <a:srgbClr val="CC3D86"/>
                </a:solidFill>
                <a:latin typeface="Tahoma"/>
                <a:cs typeface="Tahoma"/>
              </a:rPr>
              <a:t> </a:t>
            </a:r>
            <a:r>
              <a:rPr sz="1750" spc="310" dirty="0">
                <a:solidFill>
                  <a:srgbClr val="CC3D86"/>
                </a:solidFill>
                <a:latin typeface="Tahoma"/>
                <a:cs typeface="Tahoma"/>
              </a:rPr>
              <a:t>USERS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1367" y="3219997"/>
            <a:ext cx="28575" cy="3476625"/>
          </a:xfrm>
          <a:custGeom>
            <a:avLst/>
            <a:gdLst/>
            <a:ahLst/>
            <a:cxnLst/>
            <a:rect l="l" t="t" r="r" b="b"/>
            <a:pathLst>
              <a:path w="28575" h="3476625">
                <a:moveTo>
                  <a:pt x="28574" y="3476624"/>
                </a:moveTo>
                <a:lnTo>
                  <a:pt x="0" y="3476624"/>
                </a:lnTo>
                <a:lnTo>
                  <a:pt x="0" y="0"/>
                </a:lnTo>
                <a:lnTo>
                  <a:pt x="28574" y="0"/>
                </a:lnTo>
                <a:lnTo>
                  <a:pt x="28574" y="3476624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29000" y="4117320"/>
            <a:ext cx="2171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75" dirty="0">
                <a:solidFill>
                  <a:srgbClr val="D9DEDA"/>
                </a:solidFill>
                <a:latin typeface="Verdana"/>
                <a:cs typeface="Verdana"/>
              </a:rPr>
              <a:t>Companies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D9DEDA"/>
                </a:solidFill>
                <a:latin typeface="Verdana"/>
                <a:cs typeface="Verdana"/>
              </a:rPr>
              <a:t>who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use</a:t>
            </a:r>
            <a:r>
              <a:rPr sz="1300" spc="-6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the </a:t>
            </a:r>
            <a:r>
              <a:rPr sz="1300" spc="-44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platform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to </a:t>
            </a:r>
            <a:r>
              <a:rPr sz="1300" spc="85" dirty="0">
                <a:solidFill>
                  <a:srgbClr val="D9DEDA"/>
                </a:solidFill>
                <a:latin typeface="Verdana"/>
                <a:cs typeface="Verdana"/>
              </a:rPr>
              <a:t>build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their </a:t>
            </a:r>
            <a:r>
              <a:rPr sz="1300" spc="4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D9DEDA"/>
                </a:solidFill>
                <a:latin typeface="Verdana"/>
                <a:cs typeface="Verdana"/>
              </a:rPr>
              <a:t>plots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will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pay </a:t>
            </a:r>
            <a:r>
              <a:rPr sz="1300" spc="20" dirty="0">
                <a:solidFill>
                  <a:srgbClr val="D9DEDA"/>
                </a:solidFill>
                <a:latin typeface="Verdana"/>
                <a:cs typeface="Verdana"/>
              </a:rPr>
              <a:t>us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an </a:t>
            </a:r>
            <a:r>
              <a:rPr sz="1300" spc="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annual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fee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D9DEDA"/>
                </a:solidFill>
                <a:latin typeface="Verdana"/>
                <a:cs typeface="Verdana"/>
              </a:rPr>
              <a:t>initially</a:t>
            </a:r>
            <a:r>
              <a:rPr sz="1200" spc="20" dirty="0">
                <a:solidFill>
                  <a:srgbClr val="D9DEDA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000" y="5450820"/>
            <a:ext cx="2240280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20" dirty="0">
                <a:solidFill>
                  <a:srgbClr val="D9DEDA"/>
                </a:solidFill>
                <a:latin typeface="Verdana"/>
                <a:cs typeface="Verdana"/>
              </a:rPr>
              <a:t>Later </a:t>
            </a:r>
            <a:r>
              <a:rPr sz="1300" spc="100" dirty="0">
                <a:solidFill>
                  <a:srgbClr val="D9DEDA"/>
                </a:solidFill>
                <a:latin typeface="Verdana"/>
                <a:cs typeface="Verdana"/>
              </a:rPr>
              <a:t>we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will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switch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to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the</a:t>
            </a:r>
            <a:r>
              <a:rPr sz="1300" spc="-6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D9DEDA"/>
                </a:solidFill>
                <a:latin typeface="Verdana"/>
                <a:cs typeface="Verdana"/>
              </a:rPr>
              <a:t>model</a:t>
            </a:r>
            <a:r>
              <a:rPr sz="1300" spc="-6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of</a:t>
            </a:r>
            <a:r>
              <a:rPr sz="1300" spc="-6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percentage </a:t>
            </a:r>
            <a:r>
              <a:rPr sz="1300" spc="-44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of</a:t>
            </a:r>
            <a:r>
              <a:rPr sz="1300" spc="-5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D9DEDA"/>
                </a:solidFill>
                <a:latin typeface="Verdana"/>
                <a:cs typeface="Verdana"/>
              </a:rPr>
              <a:t>sales</a:t>
            </a:r>
            <a:r>
              <a:rPr sz="1200" dirty="0">
                <a:solidFill>
                  <a:srgbClr val="D9DEDA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000" y="3269586"/>
            <a:ext cx="1610995" cy="6921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750" spc="270" dirty="0">
                <a:solidFill>
                  <a:srgbClr val="CC3D86"/>
                </a:solidFill>
                <a:latin typeface="Tahoma"/>
                <a:cs typeface="Tahoma"/>
              </a:rPr>
              <a:t>PAID</a:t>
            </a:r>
            <a:r>
              <a:rPr sz="1750" spc="245" dirty="0">
                <a:solidFill>
                  <a:srgbClr val="CC3D86"/>
                </a:solidFill>
                <a:latin typeface="Tahoma"/>
                <a:cs typeface="Tahoma"/>
              </a:rPr>
              <a:t> </a:t>
            </a:r>
            <a:r>
              <a:rPr sz="1750" spc="280" dirty="0">
                <a:solidFill>
                  <a:srgbClr val="CC3D86"/>
                </a:solidFill>
                <a:latin typeface="Tahoma"/>
                <a:cs typeface="Tahoma"/>
              </a:rPr>
              <a:t>FOR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750" spc="365" dirty="0">
                <a:solidFill>
                  <a:srgbClr val="CC3D86"/>
                </a:solidFill>
                <a:latin typeface="Tahoma"/>
                <a:cs typeface="Tahoma"/>
              </a:rPr>
              <a:t>C</a:t>
            </a:r>
            <a:r>
              <a:rPr sz="1750" spc="375" dirty="0">
                <a:solidFill>
                  <a:srgbClr val="CC3D86"/>
                </a:solidFill>
                <a:latin typeface="Tahoma"/>
                <a:cs typeface="Tahoma"/>
              </a:rPr>
              <a:t>O</a:t>
            </a:r>
            <a:r>
              <a:rPr sz="1750" spc="465" dirty="0">
                <a:solidFill>
                  <a:srgbClr val="CC3D86"/>
                </a:solidFill>
                <a:latin typeface="Tahoma"/>
                <a:cs typeface="Tahoma"/>
              </a:rPr>
              <a:t>M</a:t>
            </a:r>
            <a:r>
              <a:rPr sz="1750" spc="405" dirty="0">
                <a:solidFill>
                  <a:srgbClr val="CC3D86"/>
                </a:solidFill>
                <a:latin typeface="Tahoma"/>
                <a:cs typeface="Tahoma"/>
              </a:rPr>
              <a:t>P</a:t>
            </a:r>
            <a:r>
              <a:rPr sz="1750" spc="434" dirty="0">
                <a:solidFill>
                  <a:srgbClr val="CC3D86"/>
                </a:solidFill>
                <a:latin typeface="Tahoma"/>
                <a:cs typeface="Tahoma"/>
              </a:rPr>
              <a:t>A</a:t>
            </a:r>
            <a:r>
              <a:rPr sz="1750" spc="415" dirty="0">
                <a:solidFill>
                  <a:srgbClr val="CC3D86"/>
                </a:solidFill>
                <a:latin typeface="Tahoma"/>
                <a:cs typeface="Tahoma"/>
              </a:rPr>
              <a:t>N</a:t>
            </a:r>
            <a:r>
              <a:rPr sz="1750" spc="65" dirty="0">
                <a:solidFill>
                  <a:srgbClr val="CC3D86"/>
                </a:solidFill>
                <a:latin typeface="Tahoma"/>
                <a:cs typeface="Tahoma"/>
              </a:rPr>
              <a:t>I</a:t>
            </a:r>
            <a:r>
              <a:rPr sz="1750" spc="360" dirty="0">
                <a:solidFill>
                  <a:srgbClr val="CC3D86"/>
                </a:solidFill>
                <a:latin typeface="Tahoma"/>
                <a:cs typeface="Tahoma"/>
              </a:rPr>
              <a:t>E</a:t>
            </a:r>
            <a:r>
              <a:rPr sz="1750" spc="114" dirty="0">
                <a:solidFill>
                  <a:srgbClr val="CC3D86"/>
                </a:solidFill>
                <a:latin typeface="Tahoma"/>
                <a:cs typeface="Tahoma"/>
              </a:rPr>
              <a:t>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83316" y="3219997"/>
            <a:ext cx="28575" cy="3476625"/>
          </a:xfrm>
          <a:custGeom>
            <a:avLst/>
            <a:gdLst/>
            <a:ahLst/>
            <a:cxnLst/>
            <a:rect l="l" t="t" r="r" b="b"/>
            <a:pathLst>
              <a:path w="28575" h="3476625">
                <a:moveTo>
                  <a:pt x="28574" y="3476624"/>
                </a:moveTo>
                <a:lnTo>
                  <a:pt x="0" y="3476624"/>
                </a:lnTo>
                <a:lnTo>
                  <a:pt x="0" y="0"/>
                </a:lnTo>
                <a:lnTo>
                  <a:pt x="28574" y="0"/>
                </a:lnTo>
                <a:lnTo>
                  <a:pt x="28574" y="3476624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8586" y="39421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9D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8586" y="42088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9D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8586" y="47422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9D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8586" y="554237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9D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24182" y="3782052"/>
            <a:ext cx="19526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80" dirty="0">
                <a:solidFill>
                  <a:srgbClr val="D9DEDA"/>
                </a:solidFill>
                <a:latin typeface="Verdana"/>
                <a:cs typeface="Verdana"/>
              </a:rPr>
              <a:t>Plot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90" dirty="0">
                <a:solidFill>
                  <a:srgbClr val="D9DEDA"/>
                </a:solidFill>
                <a:latin typeface="Verdana"/>
                <a:cs typeface="Verdana"/>
              </a:rPr>
              <a:t>on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D9DEDA"/>
                </a:solidFill>
                <a:latin typeface="Verdana"/>
                <a:cs typeface="Verdana"/>
              </a:rPr>
              <a:t>Wind</a:t>
            </a:r>
            <a:r>
              <a:rPr sz="1300" spc="-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35" dirty="0">
                <a:solidFill>
                  <a:srgbClr val="D9DEDA"/>
                </a:solidFill>
                <a:latin typeface="Verdana"/>
                <a:cs typeface="Verdana"/>
              </a:rPr>
              <a:t>App </a:t>
            </a:r>
            <a:r>
              <a:rPr sz="1300" spc="-44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D9DEDA"/>
                </a:solidFill>
                <a:latin typeface="Verdana"/>
                <a:cs typeface="Verdana"/>
              </a:rPr>
              <a:t>Unlimited </a:t>
            </a:r>
            <a:r>
              <a:rPr sz="1300" spc="45" dirty="0">
                <a:solidFill>
                  <a:srgbClr val="D9DEDA"/>
                </a:solidFill>
                <a:latin typeface="Verdana"/>
                <a:cs typeface="Verdana"/>
              </a:rPr>
              <a:t>video </a:t>
            </a:r>
            <a:r>
              <a:rPr sz="1300" spc="5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calling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to customers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D9DEDA"/>
                </a:solidFill>
                <a:latin typeface="Verdana"/>
                <a:cs typeface="Verdana"/>
              </a:rPr>
              <a:t>Ability 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to record </a:t>
            </a:r>
            <a:r>
              <a:rPr sz="1300" spc="65" dirty="0">
                <a:solidFill>
                  <a:srgbClr val="D9DEDA"/>
                </a:solidFill>
                <a:latin typeface="Verdana"/>
                <a:cs typeface="Verdana"/>
              </a:rPr>
              <a:t>the </a:t>
            </a:r>
            <a:r>
              <a:rPr sz="1300" spc="7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calls </a:t>
            </a:r>
            <a:r>
              <a:rPr sz="1300" spc="95" dirty="0">
                <a:solidFill>
                  <a:srgbClr val="D9DEDA"/>
                </a:solidFill>
                <a:latin typeface="Verdana"/>
                <a:cs typeface="Verdana"/>
              </a:rPr>
              <a:t>done 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by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50" dirty="0">
                <a:solidFill>
                  <a:srgbClr val="D9DEDA"/>
                </a:solidFill>
                <a:latin typeface="Verdana"/>
                <a:cs typeface="Verdana"/>
              </a:rPr>
              <a:t>salesmen</a:t>
            </a:r>
            <a:endParaRPr sz="1300">
              <a:latin typeface="Verdana"/>
              <a:cs typeface="Verdana"/>
            </a:endParaRPr>
          </a:p>
          <a:p>
            <a:pPr marL="12700" marR="367030">
              <a:lnSpc>
                <a:spcPct val="134600"/>
              </a:lnSpc>
            </a:pPr>
            <a:r>
              <a:rPr sz="1300" spc="5" dirty="0">
                <a:solidFill>
                  <a:srgbClr val="D9DEDA"/>
                </a:solidFill>
                <a:latin typeface="Verdana"/>
                <a:cs typeface="Verdana"/>
              </a:rPr>
              <a:t>Live</a:t>
            </a:r>
            <a:r>
              <a:rPr sz="1300" spc="-8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D9DEDA"/>
                </a:solidFill>
                <a:latin typeface="Verdana"/>
                <a:cs typeface="Verdana"/>
              </a:rPr>
              <a:t>broadcast</a:t>
            </a:r>
            <a:r>
              <a:rPr sz="1300" spc="-8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5" dirty="0">
                <a:solidFill>
                  <a:srgbClr val="D9DEDA"/>
                </a:solidFill>
                <a:latin typeface="Verdana"/>
                <a:cs typeface="Verdana"/>
              </a:rPr>
              <a:t>for </a:t>
            </a:r>
            <a:r>
              <a:rPr sz="1300" spc="-445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145" dirty="0">
                <a:solidFill>
                  <a:srgbClr val="D9DEDA"/>
                </a:solidFill>
                <a:latin typeface="Verdana"/>
                <a:cs typeface="Verdana"/>
              </a:rPr>
              <a:t>p</a:t>
            </a:r>
            <a:r>
              <a:rPr sz="1300" spc="-25" dirty="0">
                <a:solidFill>
                  <a:srgbClr val="D9DEDA"/>
                </a:solidFill>
                <a:latin typeface="Verdana"/>
                <a:cs typeface="Verdana"/>
              </a:rPr>
              <a:t>r</a:t>
            </a:r>
            <a:r>
              <a:rPr sz="1300" spc="85" dirty="0">
                <a:solidFill>
                  <a:srgbClr val="D9DEDA"/>
                </a:solidFill>
                <a:latin typeface="Verdana"/>
                <a:cs typeface="Verdana"/>
              </a:rPr>
              <a:t>o</a:t>
            </a:r>
            <a:r>
              <a:rPr sz="1300" spc="150" dirty="0">
                <a:solidFill>
                  <a:srgbClr val="D9DEDA"/>
                </a:solidFill>
                <a:latin typeface="Verdana"/>
                <a:cs typeface="Verdana"/>
              </a:rPr>
              <a:t>d</a:t>
            </a:r>
            <a:r>
              <a:rPr sz="1300" spc="90" dirty="0">
                <a:solidFill>
                  <a:srgbClr val="D9DEDA"/>
                </a:solidFill>
                <a:latin typeface="Verdana"/>
                <a:cs typeface="Verdana"/>
              </a:rPr>
              <a:t>u</a:t>
            </a:r>
            <a:r>
              <a:rPr sz="1300" spc="114" dirty="0">
                <a:solidFill>
                  <a:srgbClr val="D9DEDA"/>
                </a:solidFill>
                <a:latin typeface="Verdana"/>
                <a:cs typeface="Verdana"/>
              </a:rPr>
              <a:t>c</a:t>
            </a:r>
            <a:r>
              <a:rPr sz="1300" spc="30" dirty="0">
                <a:solidFill>
                  <a:srgbClr val="D9DEDA"/>
                </a:solidFill>
                <a:latin typeface="Verdana"/>
                <a:cs typeface="Verdana"/>
              </a:rPr>
              <a:t>t</a:t>
            </a:r>
            <a:r>
              <a:rPr sz="1300" spc="-50" dirty="0">
                <a:solidFill>
                  <a:srgbClr val="D9DEDA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D9DEDA"/>
                </a:solidFill>
                <a:latin typeface="Verdana"/>
                <a:cs typeface="Verdana"/>
              </a:rPr>
              <a:t>l</a:t>
            </a:r>
            <a:r>
              <a:rPr sz="1300" spc="35" dirty="0">
                <a:solidFill>
                  <a:srgbClr val="D9DEDA"/>
                </a:solidFill>
                <a:latin typeface="Verdana"/>
                <a:cs typeface="Verdana"/>
              </a:rPr>
              <a:t>a</a:t>
            </a:r>
            <a:r>
              <a:rPr sz="1300" spc="90" dirty="0">
                <a:solidFill>
                  <a:srgbClr val="D9DEDA"/>
                </a:solidFill>
                <a:latin typeface="Verdana"/>
                <a:cs typeface="Verdana"/>
              </a:rPr>
              <a:t>u</a:t>
            </a:r>
            <a:r>
              <a:rPr sz="1300" spc="105" dirty="0">
                <a:solidFill>
                  <a:srgbClr val="D9DEDA"/>
                </a:solidFill>
                <a:latin typeface="Verdana"/>
                <a:cs typeface="Verdana"/>
              </a:rPr>
              <a:t>n</a:t>
            </a:r>
            <a:r>
              <a:rPr sz="1300" spc="114" dirty="0">
                <a:solidFill>
                  <a:srgbClr val="D9DEDA"/>
                </a:solidFill>
                <a:latin typeface="Verdana"/>
                <a:cs typeface="Verdana"/>
              </a:rPr>
              <a:t>c</a:t>
            </a:r>
            <a:r>
              <a:rPr sz="1300" spc="110" dirty="0">
                <a:solidFill>
                  <a:srgbClr val="D9DEDA"/>
                </a:solidFill>
                <a:latin typeface="Verdana"/>
                <a:cs typeface="Verdana"/>
              </a:rPr>
              <a:t>h</a:t>
            </a:r>
            <a:r>
              <a:rPr sz="1300" spc="55" dirty="0">
                <a:solidFill>
                  <a:srgbClr val="D9DEDA"/>
                </a:solidFill>
                <a:latin typeface="Verdana"/>
                <a:cs typeface="Verdana"/>
              </a:rPr>
              <a:t>e</a:t>
            </a:r>
            <a:r>
              <a:rPr sz="1300" spc="-45" dirty="0">
                <a:solidFill>
                  <a:srgbClr val="D9DEDA"/>
                </a:solidFill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2061" y="3334813"/>
            <a:ext cx="212090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70" dirty="0">
                <a:solidFill>
                  <a:srgbClr val="CC3D86"/>
                </a:solidFill>
                <a:latin typeface="Tahoma"/>
                <a:cs typeface="Tahoma"/>
              </a:rPr>
              <a:t>PAID</a:t>
            </a:r>
            <a:r>
              <a:rPr sz="1750" spc="215" dirty="0">
                <a:solidFill>
                  <a:srgbClr val="CC3D86"/>
                </a:solidFill>
                <a:latin typeface="Tahoma"/>
                <a:cs typeface="Tahoma"/>
              </a:rPr>
              <a:t> </a:t>
            </a:r>
            <a:r>
              <a:rPr sz="1750" spc="315" dirty="0">
                <a:solidFill>
                  <a:srgbClr val="CC3D86"/>
                </a:solidFill>
                <a:latin typeface="Tahoma"/>
                <a:cs typeface="Tahoma"/>
              </a:rPr>
              <a:t>FEATURES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9892" y="1933420"/>
            <a:ext cx="28575" cy="4467225"/>
          </a:xfrm>
          <a:custGeom>
            <a:avLst/>
            <a:gdLst/>
            <a:ahLst/>
            <a:cxnLst/>
            <a:rect l="l" t="t" r="r" b="b"/>
            <a:pathLst>
              <a:path w="28575" h="4467225">
                <a:moveTo>
                  <a:pt x="0" y="0"/>
                </a:moveTo>
                <a:lnTo>
                  <a:pt x="28575" y="0"/>
                </a:lnTo>
                <a:lnTo>
                  <a:pt x="28575" y="4467224"/>
                </a:lnTo>
                <a:lnTo>
                  <a:pt x="0" y="4467224"/>
                </a:lnTo>
                <a:lnTo>
                  <a:pt x="0" y="0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9551" y="1930145"/>
            <a:ext cx="28575" cy="4467225"/>
          </a:xfrm>
          <a:custGeom>
            <a:avLst/>
            <a:gdLst/>
            <a:ahLst/>
            <a:cxnLst/>
            <a:rect l="l" t="t" r="r" b="b"/>
            <a:pathLst>
              <a:path w="28575" h="4467225">
                <a:moveTo>
                  <a:pt x="0" y="0"/>
                </a:moveTo>
                <a:lnTo>
                  <a:pt x="28575" y="0"/>
                </a:lnTo>
                <a:lnTo>
                  <a:pt x="28575" y="4467224"/>
                </a:lnTo>
                <a:lnTo>
                  <a:pt x="0" y="4467224"/>
                </a:lnTo>
                <a:lnTo>
                  <a:pt x="0" y="0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1071" y="1930145"/>
            <a:ext cx="28575" cy="4467225"/>
          </a:xfrm>
          <a:custGeom>
            <a:avLst/>
            <a:gdLst/>
            <a:ahLst/>
            <a:cxnLst/>
            <a:rect l="l" t="t" r="r" b="b"/>
            <a:pathLst>
              <a:path w="28575" h="4467225">
                <a:moveTo>
                  <a:pt x="0" y="0"/>
                </a:moveTo>
                <a:lnTo>
                  <a:pt x="28575" y="0"/>
                </a:lnTo>
                <a:lnTo>
                  <a:pt x="28575" y="4467224"/>
                </a:lnTo>
                <a:lnTo>
                  <a:pt x="0" y="4467224"/>
                </a:lnTo>
                <a:lnTo>
                  <a:pt x="0" y="0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25972"/>
            <a:ext cx="9753600" cy="389255"/>
          </a:xfrm>
          <a:custGeom>
            <a:avLst/>
            <a:gdLst/>
            <a:ahLst/>
            <a:cxnLst/>
            <a:rect l="l" t="t" r="r" b="b"/>
            <a:pathLst>
              <a:path w="9753600" h="389254">
                <a:moveTo>
                  <a:pt x="9753599" y="389227"/>
                </a:moveTo>
                <a:lnTo>
                  <a:pt x="0" y="389227"/>
                </a:lnTo>
                <a:lnTo>
                  <a:pt x="0" y="0"/>
                </a:lnTo>
                <a:lnTo>
                  <a:pt x="9753599" y="0"/>
                </a:lnTo>
                <a:lnTo>
                  <a:pt x="9753599" y="389227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518" y="2240565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4" h="856614">
                <a:moveTo>
                  <a:pt x="391324" y="856499"/>
                </a:moveTo>
                <a:lnTo>
                  <a:pt x="391324" y="664534"/>
                </a:lnTo>
                <a:lnTo>
                  <a:pt x="191964" y="465174"/>
                </a:lnTo>
                <a:lnTo>
                  <a:pt x="0" y="465174"/>
                </a:lnTo>
                <a:lnTo>
                  <a:pt x="40629" y="383921"/>
                </a:lnTo>
                <a:lnTo>
                  <a:pt x="66264" y="339857"/>
                </a:lnTo>
                <a:lnTo>
                  <a:pt x="98837" y="302103"/>
                </a:lnTo>
                <a:lnTo>
                  <a:pt x="140141" y="275731"/>
                </a:lnTo>
                <a:lnTo>
                  <a:pt x="191964" y="265813"/>
                </a:lnTo>
                <a:lnTo>
                  <a:pt x="298396" y="265813"/>
                </a:lnTo>
                <a:lnTo>
                  <a:pt x="334884" y="221742"/>
                </a:lnTo>
                <a:lnTo>
                  <a:pt x="373983" y="181282"/>
                </a:lnTo>
                <a:lnTo>
                  <a:pt x="415191" y="144554"/>
                </a:lnTo>
                <a:lnTo>
                  <a:pt x="458006" y="111685"/>
                </a:lnTo>
                <a:lnTo>
                  <a:pt x="501923" y="82796"/>
                </a:lnTo>
                <a:lnTo>
                  <a:pt x="546442" y="58013"/>
                </a:lnTo>
                <a:lnTo>
                  <a:pt x="591058" y="37458"/>
                </a:lnTo>
                <a:lnTo>
                  <a:pt x="635270" y="21255"/>
                </a:lnTo>
                <a:lnTo>
                  <a:pt x="678575" y="9529"/>
                </a:lnTo>
                <a:lnTo>
                  <a:pt x="720471" y="2403"/>
                </a:lnTo>
                <a:lnTo>
                  <a:pt x="760453" y="0"/>
                </a:lnTo>
                <a:lnTo>
                  <a:pt x="856499" y="0"/>
                </a:lnTo>
                <a:lnTo>
                  <a:pt x="856499" y="96045"/>
                </a:lnTo>
                <a:lnTo>
                  <a:pt x="854096" y="136028"/>
                </a:lnTo>
                <a:lnTo>
                  <a:pt x="846969" y="177923"/>
                </a:lnTo>
                <a:lnTo>
                  <a:pt x="841164" y="199360"/>
                </a:lnTo>
                <a:lnTo>
                  <a:pt x="590685" y="199360"/>
                </a:lnTo>
                <a:lnTo>
                  <a:pt x="564817" y="204582"/>
                </a:lnTo>
                <a:lnTo>
                  <a:pt x="543695" y="218823"/>
                </a:lnTo>
                <a:lnTo>
                  <a:pt x="529453" y="239946"/>
                </a:lnTo>
                <a:lnTo>
                  <a:pt x="524231" y="265813"/>
                </a:lnTo>
                <a:lnTo>
                  <a:pt x="529453" y="291681"/>
                </a:lnTo>
                <a:lnTo>
                  <a:pt x="543695" y="312804"/>
                </a:lnTo>
                <a:lnTo>
                  <a:pt x="564817" y="327045"/>
                </a:lnTo>
                <a:lnTo>
                  <a:pt x="590685" y="332267"/>
                </a:lnTo>
                <a:lnTo>
                  <a:pt x="786121" y="332267"/>
                </a:lnTo>
                <a:lnTo>
                  <a:pt x="773702" y="354575"/>
                </a:lnTo>
                <a:lnTo>
                  <a:pt x="744813" y="398492"/>
                </a:lnTo>
                <a:lnTo>
                  <a:pt x="711944" y="441307"/>
                </a:lnTo>
                <a:lnTo>
                  <a:pt x="675217" y="482515"/>
                </a:lnTo>
                <a:lnTo>
                  <a:pt x="634756" y="521614"/>
                </a:lnTo>
                <a:lnTo>
                  <a:pt x="590685" y="558103"/>
                </a:lnTo>
                <a:lnTo>
                  <a:pt x="590685" y="664534"/>
                </a:lnTo>
                <a:lnTo>
                  <a:pt x="580767" y="716358"/>
                </a:lnTo>
                <a:lnTo>
                  <a:pt x="554395" y="757662"/>
                </a:lnTo>
                <a:lnTo>
                  <a:pt x="516641" y="790237"/>
                </a:lnTo>
                <a:lnTo>
                  <a:pt x="472577" y="815876"/>
                </a:lnTo>
                <a:lnTo>
                  <a:pt x="391324" y="856499"/>
                </a:lnTo>
                <a:close/>
              </a:path>
              <a:path w="856614" h="856614">
                <a:moveTo>
                  <a:pt x="786121" y="332267"/>
                </a:moveTo>
                <a:lnTo>
                  <a:pt x="590685" y="332267"/>
                </a:lnTo>
                <a:lnTo>
                  <a:pt x="616552" y="327045"/>
                </a:lnTo>
                <a:lnTo>
                  <a:pt x="637675" y="312804"/>
                </a:lnTo>
                <a:lnTo>
                  <a:pt x="651916" y="291681"/>
                </a:lnTo>
                <a:lnTo>
                  <a:pt x="657138" y="265813"/>
                </a:lnTo>
                <a:lnTo>
                  <a:pt x="651916" y="239946"/>
                </a:lnTo>
                <a:lnTo>
                  <a:pt x="637675" y="218823"/>
                </a:lnTo>
                <a:lnTo>
                  <a:pt x="616552" y="204582"/>
                </a:lnTo>
                <a:lnTo>
                  <a:pt x="590685" y="199360"/>
                </a:lnTo>
                <a:lnTo>
                  <a:pt x="841164" y="199360"/>
                </a:lnTo>
                <a:lnTo>
                  <a:pt x="835243" y="221228"/>
                </a:lnTo>
                <a:lnTo>
                  <a:pt x="819040" y="265440"/>
                </a:lnTo>
                <a:lnTo>
                  <a:pt x="798485" y="310056"/>
                </a:lnTo>
                <a:lnTo>
                  <a:pt x="786121" y="332267"/>
                </a:lnTo>
                <a:close/>
              </a:path>
              <a:path w="856614" h="856614">
                <a:moveTo>
                  <a:pt x="59057" y="797441"/>
                </a:moveTo>
                <a:lnTo>
                  <a:pt x="74286" y="732372"/>
                </a:lnTo>
                <a:lnTo>
                  <a:pt x="94880" y="677513"/>
                </a:lnTo>
                <a:lnTo>
                  <a:pt x="125510" y="631308"/>
                </a:lnTo>
                <a:lnTo>
                  <a:pt x="158737" y="598081"/>
                </a:lnTo>
                <a:lnTo>
                  <a:pt x="258417" y="697761"/>
                </a:lnTo>
                <a:lnTo>
                  <a:pt x="225190" y="730988"/>
                </a:lnTo>
                <a:lnTo>
                  <a:pt x="176748" y="763855"/>
                </a:lnTo>
                <a:lnTo>
                  <a:pt x="122138" y="784201"/>
                </a:lnTo>
                <a:lnTo>
                  <a:pt x="77520" y="794553"/>
                </a:lnTo>
                <a:lnTo>
                  <a:pt x="59057" y="797441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3450" y="2858196"/>
            <a:ext cx="187960" cy="236854"/>
          </a:xfrm>
          <a:custGeom>
            <a:avLst/>
            <a:gdLst/>
            <a:ahLst/>
            <a:cxnLst/>
            <a:rect l="l" t="t" r="r" b="b"/>
            <a:pathLst>
              <a:path w="187959" h="236855">
                <a:moveTo>
                  <a:pt x="187801" y="236257"/>
                </a:moveTo>
                <a:lnTo>
                  <a:pt x="0" y="236257"/>
                </a:lnTo>
                <a:lnTo>
                  <a:pt x="0" y="0"/>
                </a:lnTo>
                <a:lnTo>
                  <a:pt x="187801" y="0"/>
                </a:lnTo>
                <a:lnTo>
                  <a:pt x="187801" y="236257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1066" y="2243937"/>
            <a:ext cx="829310" cy="850900"/>
          </a:xfrm>
          <a:custGeom>
            <a:avLst/>
            <a:gdLst/>
            <a:ahLst/>
            <a:cxnLst/>
            <a:rect l="l" t="t" r="r" b="b"/>
            <a:pathLst>
              <a:path w="829309" h="850900">
                <a:moveTo>
                  <a:pt x="309181" y="131965"/>
                </a:moveTo>
                <a:lnTo>
                  <a:pt x="234543" y="23431"/>
                </a:lnTo>
                <a:lnTo>
                  <a:pt x="218935" y="14452"/>
                </a:lnTo>
                <a:lnTo>
                  <a:pt x="209969" y="15036"/>
                </a:lnTo>
                <a:lnTo>
                  <a:pt x="201612" y="19177"/>
                </a:lnTo>
                <a:lnTo>
                  <a:pt x="195503" y="26276"/>
                </a:lnTo>
                <a:lnTo>
                  <a:pt x="192671" y="34874"/>
                </a:lnTo>
                <a:lnTo>
                  <a:pt x="193243" y="43916"/>
                </a:lnTo>
                <a:lnTo>
                  <a:pt x="197358" y="52324"/>
                </a:lnTo>
                <a:lnTo>
                  <a:pt x="271919" y="149402"/>
                </a:lnTo>
                <a:lnTo>
                  <a:pt x="278866" y="152577"/>
                </a:lnTo>
                <a:lnTo>
                  <a:pt x="290906" y="152577"/>
                </a:lnTo>
                <a:lnTo>
                  <a:pt x="295960" y="150990"/>
                </a:lnTo>
                <a:lnTo>
                  <a:pt x="300253" y="147662"/>
                </a:lnTo>
                <a:lnTo>
                  <a:pt x="306349" y="140563"/>
                </a:lnTo>
                <a:lnTo>
                  <a:pt x="309181" y="131965"/>
                </a:lnTo>
                <a:close/>
              </a:path>
              <a:path w="829309" h="850900">
                <a:moveTo>
                  <a:pt x="385584" y="358902"/>
                </a:moveTo>
                <a:lnTo>
                  <a:pt x="380682" y="346722"/>
                </a:lnTo>
                <a:lnTo>
                  <a:pt x="366407" y="337083"/>
                </a:lnTo>
                <a:lnTo>
                  <a:pt x="349199" y="335940"/>
                </a:lnTo>
                <a:lnTo>
                  <a:pt x="337921" y="342569"/>
                </a:lnTo>
                <a:lnTo>
                  <a:pt x="331749" y="350964"/>
                </a:lnTo>
                <a:lnTo>
                  <a:pt x="329882" y="355092"/>
                </a:lnTo>
                <a:lnTo>
                  <a:pt x="287604" y="454037"/>
                </a:lnTo>
                <a:lnTo>
                  <a:pt x="273253" y="455993"/>
                </a:lnTo>
                <a:lnTo>
                  <a:pt x="273253" y="439534"/>
                </a:lnTo>
                <a:lnTo>
                  <a:pt x="272961" y="439534"/>
                </a:lnTo>
                <a:lnTo>
                  <a:pt x="273278" y="439483"/>
                </a:lnTo>
                <a:lnTo>
                  <a:pt x="273329" y="414058"/>
                </a:lnTo>
                <a:lnTo>
                  <a:pt x="273380" y="397878"/>
                </a:lnTo>
                <a:lnTo>
                  <a:pt x="273710" y="279768"/>
                </a:lnTo>
                <a:lnTo>
                  <a:pt x="273862" y="207530"/>
                </a:lnTo>
                <a:lnTo>
                  <a:pt x="245300" y="179120"/>
                </a:lnTo>
                <a:lnTo>
                  <a:pt x="228688" y="183578"/>
                </a:lnTo>
                <a:lnTo>
                  <a:pt x="216446" y="222173"/>
                </a:lnTo>
                <a:lnTo>
                  <a:pt x="215912" y="397878"/>
                </a:lnTo>
                <a:lnTo>
                  <a:pt x="211658" y="397471"/>
                </a:lnTo>
                <a:lnTo>
                  <a:pt x="206425" y="396938"/>
                </a:lnTo>
                <a:lnTo>
                  <a:pt x="201498" y="396646"/>
                </a:lnTo>
                <a:lnTo>
                  <a:pt x="202057" y="222173"/>
                </a:lnTo>
                <a:lnTo>
                  <a:pt x="198615" y="178981"/>
                </a:lnTo>
                <a:lnTo>
                  <a:pt x="173507" y="164426"/>
                </a:lnTo>
                <a:lnTo>
                  <a:pt x="156870" y="168884"/>
                </a:lnTo>
                <a:lnTo>
                  <a:pt x="148310" y="178803"/>
                </a:lnTo>
                <a:lnTo>
                  <a:pt x="145148" y="188734"/>
                </a:lnTo>
                <a:lnTo>
                  <a:pt x="144691" y="193141"/>
                </a:lnTo>
                <a:lnTo>
                  <a:pt x="144030" y="396481"/>
                </a:lnTo>
                <a:lnTo>
                  <a:pt x="139192" y="396722"/>
                </a:lnTo>
                <a:lnTo>
                  <a:pt x="134378" y="397052"/>
                </a:lnTo>
                <a:lnTo>
                  <a:pt x="129705" y="397471"/>
                </a:lnTo>
                <a:lnTo>
                  <a:pt x="130175" y="221983"/>
                </a:lnTo>
                <a:lnTo>
                  <a:pt x="129755" y="217639"/>
                </a:lnTo>
                <a:lnTo>
                  <a:pt x="126644" y="207683"/>
                </a:lnTo>
                <a:lnTo>
                  <a:pt x="118135" y="197700"/>
                </a:lnTo>
                <a:lnTo>
                  <a:pt x="101536" y="193141"/>
                </a:lnTo>
                <a:lnTo>
                  <a:pt x="84924" y="197599"/>
                </a:lnTo>
                <a:lnTo>
                  <a:pt x="76365" y="207530"/>
                </a:lnTo>
                <a:lnTo>
                  <a:pt x="73190" y="217462"/>
                </a:lnTo>
                <a:lnTo>
                  <a:pt x="72732" y="221983"/>
                </a:lnTo>
                <a:lnTo>
                  <a:pt x="72148" y="408368"/>
                </a:lnTo>
                <a:lnTo>
                  <a:pt x="67119" y="410019"/>
                </a:lnTo>
                <a:lnTo>
                  <a:pt x="62331" y="411937"/>
                </a:lnTo>
                <a:lnTo>
                  <a:pt x="57759" y="414058"/>
                </a:lnTo>
                <a:lnTo>
                  <a:pt x="58204" y="279768"/>
                </a:lnTo>
                <a:lnTo>
                  <a:pt x="58178" y="279603"/>
                </a:lnTo>
                <a:lnTo>
                  <a:pt x="57759" y="275247"/>
                </a:lnTo>
                <a:lnTo>
                  <a:pt x="54648" y="265290"/>
                </a:lnTo>
                <a:lnTo>
                  <a:pt x="46139" y="255308"/>
                </a:lnTo>
                <a:lnTo>
                  <a:pt x="29514" y="250736"/>
                </a:lnTo>
                <a:lnTo>
                  <a:pt x="12890" y="255219"/>
                </a:lnTo>
                <a:lnTo>
                  <a:pt x="4330" y="265150"/>
                </a:lnTo>
                <a:lnTo>
                  <a:pt x="1168" y="275082"/>
                </a:lnTo>
                <a:lnTo>
                  <a:pt x="711" y="279603"/>
                </a:lnTo>
                <a:lnTo>
                  <a:pt x="50" y="496519"/>
                </a:lnTo>
                <a:lnTo>
                  <a:pt x="800" y="496608"/>
                </a:lnTo>
                <a:lnTo>
                  <a:pt x="330" y="501142"/>
                </a:lnTo>
                <a:lnTo>
                  <a:pt x="25" y="505968"/>
                </a:lnTo>
                <a:lnTo>
                  <a:pt x="0" y="511022"/>
                </a:lnTo>
                <a:lnTo>
                  <a:pt x="6019" y="557161"/>
                </a:lnTo>
                <a:lnTo>
                  <a:pt x="23279" y="598652"/>
                </a:lnTo>
                <a:lnTo>
                  <a:pt x="50139" y="633857"/>
                </a:lnTo>
                <a:lnTo>
                  <a:pt x="62382" y="643445"/>
                </a:lnTo>
                <a:lnTo>
                  <a:pt x="62382" y="678522"/>
                </a:lnTo>
                <a:lnTo>
                  <a:pt x="75222" y="685546"/>
                </a:lnTo>
                <a:lnTo>
                  <a:pt x="112268" y="699198"/>
                </a:lnTo>
                <a:lnTo>
                  <a:pt x="171323" y="708431"/>
                </a:lnTo>
                <a:lnTo>
                  <a:pt x="250177" y="702157"/>
                </a:lnTo>
                <a:lnTo>
                  <a:pt x="250177" y="664667"/>
                </a:lnTo>
                <a:lnTo>
                  <a:pt x="266547" y="656983"/>
                </a:lnTo>
                <a:lnTo>
                  <a:pt x="303009" y="624878"/>
                </a:lnTo>
                <a:lnTo>
                  <a:pt x="329298" y="583692"/>
                </a:lnTo>
                <a:lnTo>
                  <a:pt x="343230" y="535597"/>
                </a:lnTo>
                <a:lnTo>
                  <a:pt x="346938" y="513232"/>
                </a:lnTo>
                <a:lnTo>
                  <a:pt x="351739" y="491058"/>
                </a:lnTo>
                <a:lnTo>
                  <a:pt x="357251" y="469315"/>
                </a:lnTo>
                <a:lnTo>
                  <a:pt x="363308" y="447459"/>
                </a:lnTo>
                <a:lnTo>
                  <a:pt x="384365" y="373773"/>
                </a:lnTo>
                <a:lnTo>
                  <a:pt x="385381" y="369354"/>
                </a:lnTo>
                <a:lnTo>
                  <a:pt x="385584" y="358902"/>
                </a:lnTo>
                <a:close/>
              </a:path>
              <a:path w="829309" h="850900">
                <a:moveTo>
                  <a:pt x="437984" y="23622"/>
                </a:moveTo>
                <a:lnTo>
                  <a:pt x="436143" y="14427"/>
                </a:lnTo>
                <a:lnTo>
                  <a:pt x="431114" y="6921"/>
                </a:lnTo>
                <a:lnTo>
                  <a:pt x="423646" y="1854"/>
                </a:lnTo>
                <a:lnTo>
                  <a:pt x="414502" y="0"/>
                </a:lnTo>
                <a:lnTo>
                  <a:pt x="405371" y="1854"/>
                </a:lnTo>
                <a:lnTo>
                  <a:pt x="397903" y="6921"/>
                </a:lnTo>
                <a:lnTo>
                  <a:pt x="392874" y="14427"/>
                </a:lnTo>
                <a:lnTo>
                  <a:pt x="391033" y="23622"/>
                </a:lnTo>
                <a:lnTo>
                  <a:pt x="391033" y="118122"/>
                </a:lnTo>
                <a:lnTo>
                  <a:pt x="392874" y="127317"/>
                </a:lnTo>
                <a:lnTo>
                  <a:pt x="397903" y="134823"/>
                </a:lnTo>
                <a:lnTo>
                  <a:pt x="405371" y="139890"/>
                </a:lnTo>
                <a:lnTo>
                  <a:pt x="414502" y="141744"/>
                </a:lnTo>
                <a:lnTo>
                  <a:pt x="423646" y="139890"/>
                </a:lnTo>
                <a:lnTo>
                  <a:pt x="431114" y="134823"/>
                </a:lnTo>
                <a:lnTo>
                  <a:pt x="436143" y="127317"/>
                </a:lnTo>
                <a:lnTo>
                  <a:pt x="437984" y="118122"/>
                </a:lnTo>
                <a:lnTo>
                  <a:pt x="437984" y="23622"/>
                </a:lnTo>
                <a:close/>
              </a:path>
              <a:path w="829309" h="850900">
                <a:moveTo>
                  <a:pt x="637832" y="34874"/>
                </a:moveTo>
                <a:lnTo>
                  <a:pt x="635000" y="26276"/>
                </a:lnTo>
                <a:lnTo>
                  <a:pt x="628878" y="19177"/>
                </a:lnTo>
                <a:lnTo>
                  <a:pt x="620522" y="15011"/>
                </a:lnTo>
                <a:lnTo>
                  <a:pt x="611530" y="14427"/>
                </a:lnTo>
                <a:lnTo>
                  <a:pt x="602983" y="17297"/>
                </a:lnTo>
                <a:lnTo>
                  <a:pt x="595972" y="23431"/>
                </a:lnTo>
                <a:lnTo>
                  <a:pt x="526034" y="114515"/>
                </a:lnTo>
                <a:lnTo>
                  <a:pt x="521906" y="122923"/>
                </a:lnTo>
                <a:lnTo>
                  <a:pt x="521322" y="131965"/>
                </a:lnTo>
                <a:lnTo>
                  <a:pt x="524154" y="140563"/>
                </a:lnTo>
                <a:lnTo>
                  <a:pt x="530263" y="147662"/>
                </a:lnTo>
                <a:lnTo>
                  <a:pt x="534517" y="150964"/>
                </a:lnTo>
                <a:lnTo>
                  <a:pt x="539584" y="152577"/>
                </a:lnTo>
                <a:lnTo>
                  <a:pt x="551624" y="152577"/>
                </a:lnTo>
                <a:lnTo>
                  <a:pt x="558571" y="149428"/>
                </a:lnTo>
                <a:lnTo>
                  <a:pt x="633107" y="52324"/>
                </a:lnTo>
                <a:lnTo>
                  <a:pt x="637235" y="43916"/>
                </a:lnTo>
                <a:lnTo>
                  <a:pt x="637832" y="34874"/>
                </a:lnTo>
                <a:close/>
              </a:path>
              <a:path w="829309" h="850900">
                <a:moveTo>
                  <a:pt x="828776" y="511022"/>
                </a:moveTo>
                <a:lnTo>
                  <a:pt x="828751" y="505968"/>
                </a:lnTo>
                <a:lnTo>
                  <a:pt x="828446" y="501142"/>
                </a:lnTo>
                <a:lnTo>
                  <a:pt x="827976" y="496608"/>
                </a:lnTo>
                <a:lnTo>
                  <a:pt x="828725" y="496519"/>
                </a:lnTo>
                <a:lnTo>
                  <a:pt x="828471" y="414058"/>
                </a:lnTo>
                <a:lnTo>
                  <a:pt x="828065" y="279603"/>
                </a:lnTo>
                <a:lnTo>
                  <a:pt x="827608" y="275082"/>
                </a:lnTo>
                <a:lnTo>
                  <a:pt x="824445" y="265150"/>
                </a:lnTo>
                <a:lnTo>
                  <a:pt x="815886" y="255219"/>
                </a:lnTo>
                <a:lnTo>
                  <a:pt x="799261" y="250736"/>
                </a:lnTo>
                <a:lnTo>
                  <a:pt x="782637" y="255308"/>
                </a:lnTo>
                <a:lnTo>
                  <a:pt x="774115" y="265290"/>
                </a:lnTo>
                <a:lnTo>
                  <a:pt x="770991" y="275247"/>
                </a:lnTo>
                <a:lnTo>
                  <a:pt x="770559" y="279768"/>
                </a:lnTo>
                <a:lnTo>
                  <a:pt x="771004" y="414058"/>
                </a:lnTo>
                <a:lnTo>
                  <a:pt x="766445" y="411937"/>
                </a:lnTo>
                <a:lnTo>
                  <a:pt x="761631" y="410019"/>
                </a:lnTo>
                <a:lnTo>
                  <a:pt x="756640" y="408368"/>
                </a:lnTo>
                <a:lnTo>
                  <a:pt x="756602" y="397878"/>
                </a:lnTo>
                <a:lnTo>
                  <a:pt x="756602" y="397471"/>
                </a:lnTo>
                <a:lnTo>
                  <a:pt x="756043" y="221983"/>
                </a:lnTo>
                <a:lnTo>
                  <a:pt x="755586" y="217462"/>
                </a:lnTo>
                <a:lnTo>
                  <a:pt x="752411" y="207530"/>
                </a:lnTo>
                <a:lnTo>
                  <a:pt x="743851" y="197599"/>
                </a:lnTo>
                <a:lnTo>
                  <a:pt x="727240" y="193141"/>
                </a:lnTo>
                <a:lnTo>
                  <a:pt x="710628" y="197700"/>
                </a:lnTo>
                <a:lnTo>
                  <a:pt x="702119" y="207683"/>
                </a:lnTo>
                <a:lnTo>
                  <a:pt x="698995" y="217639"/>
                </a:lnTo>
                <a:lnTo>
                  <a:pt x="698576" y="221983"/>
                </a:lnTo>
                <a:lnTo>
                  <a:pt x="698677" y="265290"/>
                </a:lnTo>
                <a:lnTo>
                  <a:pt x="699071" y="397471"/>
                </a:lnTo>
                <a:lnTo>
                  <a:pt x="694423" y="397052"/>
                </a:lnTo>
                <a:lnTo>
                  <a:pt x="689610" y="396722"/>
                </a:lnTo>
                <a:lnTo>
                  <a:pt x="684758" y="396481"/>
                </a:lnTo>
                <a:lnTo>
                  <a:pt x="684110" y="193141"/>
                </a:lnTo>
                <a:lnTo>
                  <a:pt x="683653" y="188734"/>
                </a:lnTo>
                <a:lnTo>
                  <a:pt x="680478" y="178803"/>
                </a:lnTo>
                <a:lnTo>
                  <a:pt x="671906" y="168884"/>
                </a:lnTo>
                <a:lnTo>
                  <a:pt x="655269" y="164426"/>
                </a:lnTo>
                <a:lnTo>
                  <a:pt x="638657" y="169011"/>
                </a:lnTo>
                <a:lnTo>
                  <a:pt x="630161" y="178981"/>
                </a:lnTo>
                <a:lnTo>
                  <a:pt x="627062" y="188937"/>
                </a:lnTo>
                <a:lnTo>
                  <a:pt x="626656" y="193141"/>
                </a:lnTo>
                <a:lnTo>
                  <a:pt x="626719" y="222173"/>
                </a:lnTo>
                <a:lnTo>
                  <a:pt x="627291" y="396646"/>
                </a:lnTo>
                <a:lnTo>
                  <a:pt x="622350" y="396938"/>
                </a:lnTo>
                <a:lnTo>
                  <a:pt x="612876" y="397878"/>
                </a:lnTo>
                <a:lnTo>
                  <a:pt x="612330" y="222173"/>
                </a:lnTo>
                <a:lnTo>
                  <a:pt x="612241" y="207530"/>
                </a:lnTo>
                <a:lnTo>
                  <a:pt x="583463" y="179120"/>
                </a:lnTo>
                <a:lnTo>
                  <a:pt x="566864" y="183680"/>
                </a:lnTo>
                <a:lnTo>
                  <a:pt x="558380" y="193649"/>
                </a:lnTo>
                <a:lnTo>
                  <a:pt x="555269" y="203593"/>
                </a:lnTo>
                <a:lnTo>
                  <a:pt x="554901" y="207530"/>
                </a:lnTo>
                <a:lnTo>
                  <a:pt x="555002" y="265290"/>
                </a:lnTo>
                <a:lnTo>
                  <a:pt x="555421" y="414058"/>
                </a:lnTo>
                <a:lnTo>
                  <a:pt x="555472" y="439483"/>
                </a:lnTo>
                <a:lnTo>
                  <a:pt x="555498" y="455993"/>
                </a:lnTo>
                <a:lnTo>
                  <a:pt x="541185" y="454037"/>
                </a:lnTo>
                <a:lnTo>
                  <a:pt x="498894" y="355092"/>
                </a:lnTo>
                <a:lnTo>
                  <a:pt x="497027" y="350964"/>
                </a:lnTo>
                <a:lnTo>
                  <a:pt x="490867" y="342569"/>
                </a:lnTo>
                <a:lnTo>
                  <a:pt x="479590" y="335940"/>
                </a:lnTo>
                <a:lnTo>
                  <a:pt x="462368" y="337083"/>
                </a:lnTo>
                <a:lnTo>
                  <a:pt x="448106" y="346722"/>
                </a:lnTo>
                <a:lnTo>
                  <a:pt x="443204" y="358902"/>
                </a:lnTo>
                <a:lnTo>
                  <a:pt x="443395" y="369354"/>
                </a:lnTo>
                <a:lnTo>
                  <a:pt x="444411" y="373773"/>
                </a:lnTo>
                <a:lnTo>
                  <a:pt x="465378" y="447141"/>
                </a:lnTo>
                <a:lnTo>
                  <a:pt x="471462" y="469049"/>
                </a:lnTo>
                <a:lnTo>
                  <a:pt x="477050" y="491058"/>
                </a:lnTo>
                <a:lnTo>
                  <a:pt x="481838" y="513232"/>
                </a:lnTo>
                <a:lnTo>
                  <a:pt x="485546" y="535597"/>
                </a:lnTo>
                <a:lnTo>
                  <a:pt x="499465" y="583679"/>
                </a:lnTo>
                <a:lnTo>
                  <a:pt x="525767" y="624878"/>
                </a:lnTo>
                <a:lnTo>
                  <a:pt x="562229" y="656983"/>
                </a:lnTo>
                <a:lnTo>
                  <a:pt x="578827" y="664768"/>
                </a:lnTo>
                <a:lnTo>
                  <a:pt x="578827" y="702157"/>
                </a:lnTo>
                <a:lnTo>
                  <a:pt x="578827" y="850519"/>
                </a:lnTo>
                <a:lnTo>
                  <a:pt x="766635" y="850519"/>
                </a:lnTo>
                <a:lnTo>
                  <a:pt x="766635" y="678522"/>
                </a:lnTo>
                <a:lnTo>
                  <a:pt x="766635" y="643267"/>
                </a:lnTo>
                <a:lnTo>
                  <a:pt x="778649" y="633857"/>
                </a:lnTo>
                <a:lnTo>
                  <a:pt x="805510" y="598652"/>
                </a:lnTo>
                <a:lnTo>
                  <a:pt x="805675" y="598246"/>
                </a:lnTo>
                <a:lnTo>
                  <a:pt x="822769" y="557161"/>
                </a:lnTo>
                <a:lnTo>
                  <a:pt x="828776" y="511022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675007" y="2371372"/>
            <a:ext cx="885190" cy="721995"/>
            <a:chOff x="5675007" y="2371372"/>
            <a:chExt cx="885190" cy="721995"/>
          </a:xfrm>
        </p:grpSpPr>
        <p:sp>
          <p:nvSpPr>
            <p:cNvPr id="11" name="object 11"/>
            <p:cNvSpPr/>
            <p:nvPr/>
          </p:nvSpPr>
          <p:spPr>
            <a:xfrm>
              <a:off x="5674995" y="2371381"/>
              <a:ext cx="865505" cy="721995"/>
            </a:xfrm>
            <a:custGeom>
              <a:avLst/>
              <a:gdLst/>
              <a:ahLst/>
              <a:cxnLst/>
              <a:rect l="l" t="t" r="r" b="b"/>
              <a:pathLst>
                <a:path w="865504" h="721994">
                  <a:moveTo>
                    <a:pt x="627938" y="305650"/>
                  </a:moveTo>
                  <a:lnTo>
                    <a:pt x="601065" y="275717"/>
                  </a:lnTo>
                  <a:lnTo>
                    <a:pt x="570865" y="274129"/>
                  </a:lnTo>
                  <a:lnTo>
                    <a:pt x="567283" y="255257"/>
                  </a:lnTo>
                  <a:lnTo>
                    <a:pt x="562330" y="236829"/>
                  </a:lnTo>
                  <a:lnTo>
                    <a:pt x="556082" y="218935"/>
                  </a:lnTo>
                  <a:lnTo>
                    <a:pt x="548563" y="201625"/>
                  </a:lnTo>
                  <a:lnTo>
                    <a:pt x="572706" y="183273"/>
                  </a:lnTo>
                  <a:lnTo>
                    <a:pt x="580174" y="174790"/>
                  </a:lnTo>
                  <a:lnTo>
                    <a:pt x="583679" y="164490"/>
                  </a:lnTo>
                  <a:lnTo>
                    <a:pt x="583057" y="153606"/>
                  </a:lnTo>
                  <a:lnTo>
                    <a:pt x="582587" y="152641"/>
                  </a:lnTo>
                  <a:lnTo>
                    <a:pt x="578129" y="143446"/>
                  </a:lnTo>
                  <a:lnTo>
                    <a:pt x="558279" y="117348"/>
                  </a:lnTo>
                  <a:lnTo>
                    <a:pt x="548474" y="104444"/>
                  </a:lnTo>
                  <a:lnTo>
                    <a:pt x="539991" y="96989"/>
                  </a:lnTo>
                  <a:lnTo>
                    <a:pt x="529653" y="93484"/>
                  </a:lnTo>
                  <a:lnTo>
                    <a:pt x="518756" y="94107"/>
                  </a:lnTo>
                  <a:lnTo>
                    <a:pt x="508571" y="99034"/>
                  </a:lnTo>
                  <a:lnTo>
                    <a:pt x="484428" y="117348"/>
                  </a:lnTo>
                  <a:lnTo>
                    <a:pt x="474764" y="109715"/>
                  </a:lnTo>
                  <a:lnTo>
                    <a:pt x="474764" y="334403"/>
                  </a:lnTo>
                  <a:lnTo>
                    <a:pt x="463384" y="376326"/>
                  </a:lnTo>
                  <a:lnTo>
                    <a:pt x="442112" y="412546"/>
                  </a:lnTo>
                  <a:lnTo>
                    <a:pt x="412686" y="441731"/>
                  </a:lnTo>
                  <a:lnTo>
                    <a:pt x="376834" y="462559"/>
                  </a:lnTo>
                  <a:lnTo>
                    <a:pt x="336283" y="473684"/>
                  </a:lnTo>
                  <a:lnTo>
                    <a:pt x="292798" y="473798"/>
                  </a:lnTo>
                  <a:lnTo>
                    <a:pt x="250799" y="462432"/>
                  </a:lnTo>
                  <a:lnTo>
                    <a:pt x="214528" y="441198"/>
                  </a:lnTo>
                  <a:lnTo>
                    <a:pt x="185305" y="411810"/>
                  </a:lnTo>
                  <a:lnTo>
                    <a:pt x="164452" y="375996"/>
                  </a:lnTo>
                  <a:lnTo>
                    <a:pt x="153301" y="335495"/>
                  </a:lnTo>
                  <a:lnTo>
                    <a:pt x="153200" y="292049"/>
                  </a:lnTo>
                  <a:lnTo>
                    <a:pt x="164566" y="250113"/>
                  </a:lnTo>
                  <a:lnTo>
                    <a:pt x="166535" y="246773"/>
                  </a:lnTo>
                  <a:lnTo>
                    <a:pt x="185839" y="213893"/>
                  </a:lnTo>
                  <a:lnTo>
                    <a:pt x="215277" y="184708"/>
                  </a:lnTo>
                  <a:lnTo>
                    <a:pt x="251129" y="163880"/>
                  </a:lnTo>
                  <a:lnTo>
                    <a:pt x="291668" y="152755"/>
                  </a:lnTo>
                  <a:lnTo>
                    <a:pt x="335153" y="152641"/>
                  </a:lnTo>
                  <a:lnTo>
                    <a:pt x="377139" y="164007"/>
                  </a:lnTo>
                  <a:lnTo>
                    <a:pt x="413410" y="185254"/>
                  </a:lnTo>
                  <a:lnTo>
                    <a:pt x="442633" y="214655"/>
                  </a:lnTo>
                  <a:lnTo>
                    <a:pt x="463499" y="250469"/>
                  </a:lnTo>
                  <a:lnTo>
                    <a:pt x="474649" y="290957"/>
                  </a:lnTo>
                  <a:lnTo>
                    <a:pt x="474764" y="334403"/>
                  </a:lnTo>
                  <a:lnTo>
                    <a:pt x="474764" y="109715"/>
                  </a:lnTo>
                  <a:lnTo>
                    <a:pt x="465353" y="102260"/>
                  </a:lnTo>
                  <a:lnTo>
                    <a:pt x="444817" y="88950"/>
                  </a:lnTo>
                  <a:lnTo>
                    <a:pt x="440385" y="86652"/>
                  </a:lnTo>
                  <a:lnTo>
                    <a:pt x="422922" y="77558"/>
                  </a:lnTo>
                  <a:lnTo>
                    <a:pt x="399783" y="68211"/>
                  </a:lnTo>
                  <a:lnTo>
                    <a:pt x="403733" y="38252"/>
                  </a:lnTo>
                  <a:lnTo>
                    <a:pt x="402971" y="27000"/>
                  </a:lnTo>
                  <a:lnTo>
                    <a:pt x="398106" y="17246"/>
                  </a:lnTo>
                  <a:lnTo>
                    <a:pt x="389928" y="10033"/>
                  </a:lnTo>
                  <a:lnTo>
                    <a:pt x="379234" y="6388"/>
                  </a:lnTo>
                  <a:lnTo>
                    <a:pt x="330631" y="0"/>
                  </a:lnTo>
                  <a:lnTo>
                    <a:pt x="319366" y="762"/>
                  </a:lnTo>
                  <a:lnTo>
                    <a:pt x="309600" y="5613"/>
                  </a:lnTo>
                  <a:lnTo>
                    <a:pt x="302361" y="13754"/>
                  </a:lnTo>
                  <a:lnTo>
                    <a:pt x="298691" y="24422"/>
                  </a:lnTo>
                  <a:lnTo>
                    <a:pt x="294741" y="54381"/>
                  </a:lnTo>
                  <a:lnTo>
                    <a:pt x="266293" y="58051"/>
                  </a:lnTo>
                  <a:lnTo>
                    <a:pt x="238772" y="64757"/>
                  </a:lnTo>
                  <a:lnTo>
                    <a:pt x="212369" y="74345"/>
                  </a:lnTo>
                  <a:lnTo>
                    <a:pt x="187286" y="86652"/>
                  </a:lnTo>
                  <a:lnTo>
                    <a:pt x="167474" y="63855"/>
                  </a:lnTo>
                  <a:lnTo>
                    <a:pt x="158521" y="56946"/>
                  </a:lnTo>
                  <a:lnTo>
                    <a:pt x="147980" y="54102"/>
                  </a:lnTo>
                  <a:lnTo>
                    <a:pt x="137160" y="55422"/>
                  </a:lnTo>
                  <a:lnTo>
                    <a:pt x="127330" y="61010"/>
                  </a:lnTo>
                  <a:lnTo>
                    <a:pt x="90322" y="93116"/>
                  </a:lnTo>
                  <a:lnTo>
                    <a:pt x="83400" y="102031"/>
                  </a:lnTo>
                  <a:lnTo>
                    <a:pt x="80568" y="112547"/>
                  </a:lnTo>
                  <a:lnTo>
                    <a:pt x="81902" y="123367"/>
                  </a:lnTo>
                  <a:lnTo>
                    <a:pt x="87464" y="133210"/>
                  </a:lnTo>
                  <a:lnTo>
                    <a:pt x="107238" y="155956"/>
                  </a:lnTo>
                  <a:lnTo>
                    <a:pt x="93002" y="176593"/>
                  </a:lnTo>
                  <a:lnTo>
                    <a:pt x="80759" y="198678"/>
                  </a:lnTo>
                  <a:lnTo>
                    <a:pt x="70637" y="222110"/>
                  </a:lnTo>
                  <a:lnTo>
                    <a:pt x="62776" y="246773"/>
                  </a:lnTo>
                  <a:lnTo>
                    <a:pt x="32588" y="245135"/>
                  </a:lnTo>
                  <a:lnTo>
                    <a:pt x="2641" y="272021"/>
                  </a:lnTo>
                  <a:lnTo>
                    <a:pt x="0" y="320916"/>
                  </a:lnTo>
                  <a:lnTo>
                    <a:pt x="1638" y="332079"/>
                  </a:lnTo>
                  <a:lnTo>
                    <a:pt x="7239" y="341426"/>
                  </a:lnTo>
                  <a:lnTo>
                    <a:pt x="15938" y="348005"/>
                  </a:lnTo>
                  <a:lnTo>
                    <a:pt x="26898" y="350837"/>
                  </a:lnTo>
                  <a:lnTo>
                    <a:pt x="57086" y="352437"/>
                  </a:lnTo>
                  <a:lnTo>
                    <a:pt x="60693" y="371284"/>
                  </a:lnTo>
                  <a:lnTo>
                    <a:pt x="65659" y="389686"/>
                  </a:lnTo>
                  <a:lnTo>
                    <a:pt x="71920" y="407568"/>
                  </a:lnTo>
                  <a:lnTo>
                    <a:pt x="79438" y="424865"/>
                  </a:lnTo>
                  <a:lnTo>
                    <a:pt x="55410" y="443141"/>
                  </a:lnTo>
                  <a:lnTo>
                    <a:pt x="47917" y="451612"/>
                  </a:lnTo>
                  <a:lnTo>
                    <a:pt x="44399" y="461937"/>
                  </a:lnTo>
                  <a:lnTo>
                    <a:pt x="45021" y="472808"/>
                  </a:lnTo>
                  <a:lnTo>
                    <a:pt x="49949" y="482955"/>
                  </a:lnTo>
                  <a:lnTo>
                    <a:pt x="79629" y="521957"/>
                  </a:lnTo>
                  <a:lnTo>
                    <a:pt x="88099" y="529412"/>
                  </a:lnTo>
                  <a:lnTo>
                    <a:pt x="98425" y="532917"/>
                  </a:lnTo>
                  <a:lnTo>
                    <a:pt x="109308" y="532295"/>
                  </a:lnTo>
                  <a:lnTo>
                    <a:pt x="119494" y="527367"/>
                  </a:lnTo>
                  <a:lnTo>
                    <a:pt x="143560" y="509092"/>
                  </a:lnTo>
                  <a:lnTo>
                    <a:pt x="162661" y="524217"/>
                  </a:lnTo>
                  <a:lnTo>
                    <a:pt x="183210" y="537540"/>
                  </a:lnTo>
                  <a:lnTo>
                    <a:pt x="205117" y="548932"/>
                  </a:lnTo>
                  <a:lnTo>
                    <a:pt x="228282" y="558266"/>
                  </a:lnTo>
                  <a:lnTo>
                    <a:pt x="224345" y="588187"/>
                  </a:lnTo>
                  <a:lnTo>
                    <a:pt x="248831" y="620102"/>
                  </a:lnTo>
                  <a:lnTo>
                    <a:pt x="297434" y="626491"/>
                  </a:lnTo>
                  <a:lnTo>
                    <a:pt x="308698" y="625716"/>
                  </a:lnTo>
                  <a:lnTo>
                    <a:pt x="318465" y="620852"/>
                  </a:lnTo>
                  <a:lnTo>
                    <a:pt x="325691" y="612686"/>
                  </a:lnTo>
                  <a:lnTo>
                    <a:pt x="329349" y="602018"/>
                  </a:lnTo>
                  <a:lnTo>
                    <a:pt x="333324" y="572058"/>
                  </a:lnTo>
                  <a:lnTo>
                    <a:pt x="361746" y="568363"/>
                  </a:lnTo>
                  <a:lnTo>
                    <a:pt x="389255" y="561644"/>
                  </a:lnTo>
                  <a:lnTo>
                    <a:pt x="415658" y="552069"/>
                  </a:lnTo>
                  <a:lnTo>
                    <a:pt x="440740" y="539762"/>
                  </a:lnTo>
                  <a:lnTo>
                    <a:pt x="460603" y="562635"/>
                  </a:lnTo>
                  <a:lnTo>
                    <a:pt x="469544" y="569518"/>
                  </a:lnTo>
                  <a:lnTo>
                    <a:pt x="480085" y="572350"/>
                  </a:lnTo>
                  <a:lnTo>
                    <a:pt x="490931" y="571030"/>
                  </a:lnTo>
                  <a:lnTo>
                    <a:pt x="530428" y="539762"/>
                  </a:lnTo>
                  <a:lnTo>
                    <a:pt x="547509" y="513905"/>
                  </a:lnTo>
                  <a:lnTo>
                    <a:pt x="546912" y="509092"/>
                  </a:lnTo>
                  <a:lnTo>
                    <a:pt x="546176" y="503072"/>
                  </a:lnTo>
                  <a:lnTo>
                    <a:pt x="540600" y="493242"/>
                  </a:lnTo>
                  <a:lnTo>
                    <a:pt x="523697" y="473798"/>
                  </a:lnTo>
                  <a:lnTo>
                    <a:pt x="520750" y="470408"/>
                  </a:lnTo>
                  <a:lnTo>
                    <a:pt x="534962" y="449808"/>
                  </a:lnTo>
                  <a:lnTo>
                    <a:pt x="547179" y="427774"/>
                  </a:lnTo>
                  <a:lnTo>
                    <a:pt x="557288" y="404393"/>
                  </a:lnTo>
                  <a:lnTo>
                    <a:pt x="565137" y="379780"/>
                  </a:lnTo>
                  <a:lnTo>
                    <a:pt x="595363" y="381419"/>
                  </a:lnTo>
                  <a:lnTo>
                    <a:pt x="606475" y="379780"/>
                  </a:lnTo>
                  <a:lnTo>
                    <a:pt x="615899" y="374180"/>
                  </a:lnTo>
                  <a:lnTo>
                    <a:pt x="622465" y="365493"/>
                  </a:lnTo>
                  <a:lnTo>
                    <a:pt x="625284" y="354584"/>
                  </a:lnTo>
                  <a:lnTo>
                    <a:pt x="627938" y="305650"/>
                  </a:lnTo>
                  <a:close/>
                </a:path>
                <a:path w="865504" h="721994">
                  <a:moveTo>
                    <a:pt x="865124" y="572833"/>
                  </a:moveTo>
                  <a:lnTo>
                    <a:pt x="864501" y="565010"/>
                  </a:lnTo>
                  <a:lnTo>
                    <a:pt x="862012" y="532714"/>
                  </a:lnTo>
                  <a:lnTo>
                    <a:pt x="857199" y="528612"/>
                  </a:lnTo>
                  <a:lnTo>
                    <a:pt x="855141" y="526859"/>
                  </a:lnTo>
                  <a:lnTo>
                    <a:pt x="832205" y="528612"/>
                  </a:lnTo>
                  <a:lnTo>
                    <a:pt x="829183" y="519480"/>
                  </a:lnTo>
                  <a:lnTo>
                    <a:pt x="825525" y="510654"/>
                  </a:lnTo>
                  <a:lnTo>
                    <a:pt x="821232" y="502183"/>
                  </a:lnTo>
                  <a:lnTo>
                    <a:pt x="816368" y="494093"/>
                  </a:lnTo>
                  <a:lnTo>
                    <a:pt x="826858" y="483692"/>
                  </a:lnTo>
                  <a:lnTo>
                    <a:pt x="832751" y="477850"/>
                  </a:lnTo>
                  <a:lnTo>
                    <a:pt x="832789" y="468807"/>
                  </a:lnTo>
                  <a:lnTo>
                    <a:pt x="824636" y="460590"/>
                  </a:lnTo>
                  <a:lnTo>
                    <a:pt x="820496" y="456425"/>
                  </a:lnTo>
                  <a:lnTo>
                    <a:pt x="804443" y="440258"/>
                  </a:lnTo>
                  <a:lnTo>
                    <a:pt x="795388" y="440182"/>
                  </a:lnTo>
                  <a:lnTo>
                    <a:pt x="789813" y="445744"/>
                  </a:lnTo>
                  <a:lnTo>
                    <a:pt x="788416" y="447128"/>
                  </a:lnTo>
                  <a:lnTo>
                    <a:pt x="788416" y="564692"/>
                  </a:lnTo>
                  <a:lnTo>
                    <a:pt x="788416" y="565010"/>
                  </a:lnTo>
                  <a:lnTo>
                    <a:pt x="782053" y="596430"/>
                  </a:lnTo>
                  <a:lnTo>
                    <a:pt x="764641" y="622211"/>
                  </a:lnTo>
                  <a:lnTo>
                    <a:pt x="738809" y="639597"/>
                  </a:lnTo>
                  <a:lnTo>
                    <a:pt x="707199" y="645972"/>
                  </a:lnTo>
                  <a:lnTo>
                    <a:pt x="675563" y="639597"/>
                  </a:lnTo>
                  <a:lnTo>
                    <a:pt x="649732" y="622211"/>
                  </a:lnTo>
                  <a:lnTo>
                    <a:pt x="635469" y="601078"/>
                  </a:lnTo>
                  <a:lnTo>
                    <a:pt x="632333" y="596430"/>
                  </a:lnTo>
                  <a:lnTo>
                    <a:pt x="625983" y="565010"/>
                  </a:lnTo>
                  <a:lnTo>
                    <a:pt x="625983" y="564692"/>
                  </a:lnTo>
                  <a:lnTo>
                    <a:pt x="632333" y="533273"/>
                  </a:lnTo>
                  <a:lnTo>
                    <a:pt x="649732" y="507466"/>
                  </a:lnTo>
                  <a:lnTo>
                    <a:pt x="675563" y="490080"/>
                  </a:lnTo>
                  <a:lnTo>
                    <a:pt x="707199" y="483692"/>
                  </a:lnTo>
                  <a:lnTo>
                    <a:pt x="738809" y="490080"/>
                  </a:lnTo>
                  <a:lnTo>
                    <a:pt x="764641" y="507466"/>
                  </a:lnTo>
                  <a:lnTo>
                    <a:pt x="782053" y="533273"/>
                  </a:lnTo>
                  <a:lnTo>
                    <a:pt x="788416" y="564692"/>
                  </a:lnTo>
                  <a:lnTo>
                    <a:pt x="788416" y="447128"/>
                  </a:lnTo>
                  <a:lnTo>
                    <a:pt x="779005" y="456425"/>
                  </a:lnTo>
                  <a:lnTo>
                    <a:pt x="768540" y="450176"/>
                  </a:lnTo>
                  <a:lnTo>
                    <a:pt x="757466" y="444906"/>
                  </a:lnTo>
                  <a:lnTo>
                    <a:pt x="745858" y="440677"/>
                  </a:lnTo>
                  <a:lnTo>
                    <a:pt x="733755" y="437565"/>
                  </a:lnTo>
                  <a:lnTo>
                    <a:pt x="733755" y="414540"/>
                  </a:lnTo>
                  <a:lnTo>
                    <a:pt x="727367" y="408152"/>
                  </a:lnTo>
                  <a:lnTo>
                    <a:pt x="687070" y="408152"/>
                  </a:lnTo>
                  <a:lnTo>
                    <a:pt x="680669" y="414540"/>
                  </a:lnTo>
                  <a:lnTo>
                    <a:pt x="680669" y="437527"/>
                  </a:lnTo>
                  <a:lnTo>
                    <a:pt x="666788" y="441210"/>
                  </a:lnTo>
                  <a:lnTo>
                    <a:pt x="653554" y="446341"/>
                  </a:lnTo>
                  <a:lnTo>
                    <a:pt x="641070" y="452831"/>
                  </a:lnTo>
                  <a:lnTo>
                    <a:pt x="629412" y="460590"/>
                  </a:lnTo>
                  <a:lnTo>
                    <a:pt x="612178" y="445312"/>
                  </a:lnTo>
                  <a:lnTo>
                    <a:pt x="603161" y="445858"/>
                  </a:lnTo>
                  <a:lnTo>
                    <a:pt x="576453" y="476021"/>
                  </a:lnTo>
                  <a:lnTo>
                    <a:pt x="576999" y="485025"/>
                  </a:lnTo>
                  <a:lnTo>
                    <a:pt x="594194" y="500253"/>
                  </a:lnTo>
                  <a:lnTo>
                    <a:pt x="588479" y="511416"/>
                  </a:lnTo>
                  <a:lnTo>
                    <a:pt x="583844" y="523189"/>
                  </a:lnTo>
                  <a:lnTo>
                    <a:pt x="580351" y="535482"/>
                  </a:lnTo>
                  <a:lnTo>
                    <a:pt x="578091" y="548259"/>
                  </a:lnTo>
                  <a:lnTo>
                    <a:pt x="555117" y="550011"/>
                  </a:lnTo>
                  <a:lnTo>
                    <a:pt x="549262" y="556869"/>
                  </a:lnTo>
                  <a:lnTo>
                    <a:pt x="549846" y="564692"/>
                  </a:lnTo>
                  <a:lnTo>
                    <a:pt x="551751" y="589203"/>
                  </a:lnTo>
                  <a:lnTo>
                    <a:pt x="552335" y="597027"/>
                  </a:lnTo>
                  <a:lnTo>
                    <a:pt x="559206" y="602881"/>
                  </a:lnTo>
                  <a:lnTo>
                    <a:pt x="582180" y="601078"/>
                  </a:lnTo>
                  <a:lnTo>
                    <a:pt x="585203" y="610222"/>
                  </a:lnTo>
                  <a:lnTo>
                    <a:pt x="588873" y="619048"/>
                  </a:lnTo>
                  <a:lnTo>
                    <a:pt x="593153" y="627532"/>
                  </a:lnTo>
                  <a:lnTo>
                    <a:pt x="598017" y="635647"/>
                  </a:lnTo>
                  <a:lnTo>
                    <a:pt x="587248" y="646239"/>
                  </a:lnTo>
                  <a:lnTo>
                    <a:pt x="581672" y="651814"/>
                  </a:lnTo>
                  <a:lnTo>
                    <a:pt x="581634" y="660806"/>
                  </a:lnTo>
                  <a:lnTo>
                    <a:pt x="609993" y="689406"/>
                  </a:lnTo>
                  <a:lnTo>
                    <a:pt x="619036" y="689444"/>
                  </a:lnTo>
                  <a:lnTo>
                    <a:pt x="635381" y="673277"/>
                  </a:lnTo>
                  <a:lnTo>
                    <a:pt x="645858" y="679526"/>
                  </a:lnTo>
                  <a:lnTo>
                    <a:pt x="656945" y="684796"/>
                  </a:lnTo>
                  <a:lnTo>
                    <a:pt x="668566" y="689013"/>
                  </a:lnTo>
                  <a:lnTo>
                    <a:pt x="680669" y="692137"/>
                  </a:lnTo>
                  <a:lnTo>
                    <a:pt x="680669" y="715124"/>
                  </a:lnTo>
                  <a:lnTo>
                    <a:pt x="687070" y="721512"/>
                  </a:lnTo>
                  <a:lnTo>
                    <a:pt x="727367" y="721512"/>
                  </a:lnTo>
                  <a:lnTo>
                    <a:pt x="733755" y="715124"/>
                  </a:lnTo>
                  <a:lnTo>
                    <a:pt x="733755" y="692137"/>
                  </a:lnTo>
                  <a:lnTo>
                    <a:pt x="747623" y="688441"/>
                  </a:lnTo>
                  <a:lnTo>
                    <a:pt x="760844" y="683310"/>
                  </a:lnTo>
                  <a:lnTo>
                    <a:pt x="773328" y="676821"/>
                  </a:lnTo>
                  <a:lnTo>
                    <a:pt x="778649" y="673277"/>
                  </a:lnTo>
                  <a:lnTo>
                    <a:pt x="784974" y="669074"/>
                  </a:lnTo>
                  <a:lnTo>
                    <a:pt x="802259" y="684339"/>
                  </a:lnTo>
                  <a:lnTo>
                    <a:pt x="811263" y="683793"/>
                  </a:lnTo>
                  <a:lnTo>
                    <a:pt x="824306" y="669074"/>
                  </a:lnTo>
                  <a:lnTo>
                    <a:pt x="837984" y="653643"/>
                  </a:lnTo>
                  <a:lnTo>
                    <a:pt x="837514" y="645972"/>
                  </a:lnTo>
                  <a:lnTo>
                    <a:pt x="837438" y="644639"/>
                  </a:lnTo>
                  <a:lnTo>
                    <a:pt x="820191" y="629412"/>
                  </a:lnTo>
                  <a:lnTo>
                    <a:pt x="825893" y="618248"/>
                  </a:lnTo>
                  <a:lnTo>
                    <a:pt x="830516" y="606501"/>
                  </a:lnTo>
                  <a:lnTo>
                    <a:pt x="833996" y="594220"/>
                  </a:lnTo>
                  <a:lnTo>
                    <a:pt x="836269" y="581482"/>
                  </a:lnTo>
                  <a:lnTo>
                    <a:pt x="859243" y="579691"/>
                  </a:lnTo>
                  <a:lnTo>
                    <a:pt x="865124" y="572833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099" y="2541592"/>
              <a:ext cx="239848" cy="237933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942508" y="2317440"/>
            <a:ext cx="1297940" cy="896619"/>
          </a:xfrm>
          <a:custGeom>
            <a:avLst/>
            <a:gdLst/>
            <a:ahLst/>
            <a:cxnLst/>
            <a:rect l="l" t="t" r="r" b="b"/>
            <a:pathLst>
              <a:path w="1297939" h="896619">
                <a:moveTo>
                  <a:pt x="672415" y="118110"/>
                </a:moveTo>
                <a:lnTo>
                  <a:pt x="556600" y="118110"/>
                </a:lnTo>
                <a:lnTo>
                  <a:pt x="560071" y="110490"/>
                </a:lnTo>
                <a:lnTo>
                  <a:pt x="561570" y="102870"/>
                </a:lnTo>
                <a:lnTo>
                  <a:pt x="561887" y="95250"/>
                </a:lnTo>
                <a:lnTo>
                  <a:pt x="561738" y="78740"/>
                </a:lnTo>
                <a:lnTo>
                  <a:pt x="561563" y="64770"/>
                </a:lnTo>
                <a:lnTo>
                  <a:pt x="565921" y="35560"/>
                </a:lnTo>
                <a:lnTo>
                  <a:pt x="582575" y="10160"/>
                </a:lnTo>
                <a:lnTo>
                  <a:pt x="619208" y="0"/>
                </a:lnTo>
                <a:lnTo>
                  <a:pt x="657526" y="7620"/>
                </a:lnTo>
                <a:lnTo>
                  <a:pt x="677891" y="25400"/>
                </a:lnTo>
                <a:lnTo>
                  <a:pt x="685960" y="43180"/>
                </a:lnTo>
                <a:lnTo>
                  <a:pt x="687154" y="49530"/>
                </a:lnTo>
                <a:lnTo>
                  <a:pt x="675968" y="49530"/>
                </a:lnTo>
                <a:lnTo>
                  <a:pt x="676820" y="52070"/>
                </a:lnTo>
                <a:lnTo>
                  <a:pt x="678599" y="60960"/>
                </a:lnTo>
                <a:lnTo>
                  <a:pt x="680143" y="69850"/>
                </a:lnTo>
                <a:lnTo>
                  <a:pt x="680286" y="78740"/>
                </a:lnTo>
                <a:lnTo>
                  <a:pt x="678937" y="88900"/>
                </a:lnTo>
                <a:lnTo>
                  <a:pt x="675968" y="88900"/>
                </a:lnTo>
                <a:lnTo>
                  <a:pt x="677906" y="91440"/>
                </a:lnTo>
                <a:lnTo>
                  <a:pt x="681624" y="99060"/>
                </a:lnTo>
                <a:lnTo>
                  <a:pt x="683975" y="107950"/>
                </a:lnTo>
                <a:lnTo>
                  <a:pt x="681815" y="114300"/>
                </a:lnTo>
                <a:lnTo>
                  <a:pt x="671560" y="114300"/>
                </a:lnTo>
                <a:lnTo>
                  <a:pt x="672415" y="118110"/>
                </a:lnTo>
                <a:close/>
              </a:path>
              <a:path w="1297939" h="896619">
                <a:moveTo>
                  <a:pt x="687392" y="50800"/>
                </a:moveTo>
                <a:lnTo>
                  <a:pt x="675968" y="49530"/>
                </a:lnTo>
                <a:lnTo>
                  <a:pt x="687154" y="49530"/>
                </a:lnTo>
                <a:lnTo>
                  <a:pt x="687392" y="50800"/>
                </a:lnTo>
                <a:close/>
              </a:path>
              <a:path w="1297939" h="896619">
                <a:moveTo>
                  <a:pt x="679476" y="116840"/>
                </a:moveTo>
                <a:lnTo>
                  <a:pt x="673360" y="114300"/>
                </a:lnTo>
                <a:lnTo>
                  <a:pt x="681815" y="114300"/>
                </a:lnTo>
                <a:lnTo>
                  <a:pt x="679476" y="116840"/>
                </a:lnTo>
                <a:close/>
              </a:path>
              <a:path w="1297939" h="896619">
                <a:moveTo>
                  <a:pt x="376752" y="610870"/>
                </a:moveTo>
                <a:lnTo>
                  <a:pt x="281432" y="610870"/>
                </a:lnTo>
                <a:lnTo>
                  <a:pt x="287009" y="501650"/>
                </a:lnTo>
                <a:lnTo>
                  <a:pt x="284268" y="491490"/>
                </a:lnTo>
                <a:lnTo>
                  <a:pt x="279993" y="464820"/>
                </a:lnTo>
                <a:lnTo>
                  <a:pt x="280102" y="429260"/>
                </a:lnTo>
                <a:lnTo>
                  <a:pt x="290517" y="392430"/>
                </a:lnTo>
                <a:lnTo>
                  <a:pt x="296302" y="382270"/>
                </a:lnTo>
                <a:lnTo>
                  <a:pt x="303538" y="370840"/>
                </a:lnTo>
                <a:lnTo>
                  <a:pt x="312022" y="358140"/>
                </a:lnTo>
                <a:lnTo>
                  <a:pt x="321551" y="345440"/>
                </a:lnTo>
                <a:lnTo>
                  <a:pt x="296398" y="342900"/>
                </a:lnTo>
                <a:lnTo>
                  <a:pt x="275090" y="341630"/>
                </a:lnTo>
                <a:lnTo>
                  <a:pt x="260327" y="340360"/>
                </a:lnTo>
                <a:lnTo>
                  <a:pt x="254806" y="340360"/>
                </a:lnTo>
                <a:lnTo>
                  <a:pt x="293890" y="322580"/>
                </a:lnTo>
                <a:lnTo>
                  <a:pt x="331235" y="303530"/>
                </a:lnTo>
                <a:lnTo>
                  <a:pt x="370216" y="281940"/>
                </a:lnTo>
                <a:lnTo>
                  <a:pt x="387161" y="259080"/>
                </a:lnTo>
                <a:lnTo>
                  <a:pt x="403634" y="237490"/>
                </a:lnTo>
                <a:lnTo>
                  <a:pt x="419095" y="214630"/>
                </a:lnTo>
                <a:lnTo>
                  <a:pt x="433004" y="193040"/>
                </a:lnTo>
                <a:lnTo>
                  <a:pt x="468677" y="151130"/>
                </a:lnTo>
                <a:lnTo>
                  <a:pt x="505675" y="128270"/>
                </a:lnTo>
                <a:lnTo>
                  <a:pt x="534695" y="118110"/>
                </a:lnTo>
                <a:lnTo>
                  <a:pt x="546435" y="115570"/>
                </a:lnTo>
                <a:lnTo>
                  <a:pt x="556600" y="118110"/>
                </a:lnTo>
                <a:lnTo>
                  <a:pt x="672415" y="118110"/>
                </a:lnTo>
                <a:lnTo>
                  <a:pt x="674694" y="128270"/>
                </a:lnTo>
                <a:lnTo>
                  <a:pt x="666253" y="128270"/>
                </a:lnTo>
                <a:lnTo>
                  <a:pt x="671740" y="138430"/>
                </a:lnTo>
                <a:lnTo>
                  <a:pt x="663285" y="140970"/>
                </a:lnTo>
                <a:lnTo>
                  <a:pt x="664210" y="144780"/>
                </a:lnTo>
                <a:lnTo>
                  <a:pt x="664141" y="148590"/>
                </a:lnTo>
                <a:lnTo>
                  <a:pt x="631801" y="148590"/>
                </a:lnTo>
                <a:lnTo>
                  <a:pt x="625954" y="153670"/>
                </a:lnTo>
                <a:lnTo>
                  <a:pt x="619141" y="158750"/>
                </a:lnTo>
                <a:lnTo>
                  <a:pt x="609706" y="166370"/>
                </a:lnTo>
                <a:lnTo>
                  <a:pt x="600996" y="175260"/>
                </a:lnTo>
                <a:lnTo>
                  <a:pt x="596359" y="179070"/>
                </a:lnTo>
                <a:lnTo>
                  <a:pt x="595751" y="193040"/>
                </a:lnTo>
                <a:lnTo>
                  <a:pt x="593245" y="222250"/>
                </a:lnTo>
                <a:lnTo>
                  <a:pt x="583368" y="257810"/>
                </a:lnTo>
                <a:lnTo>
                  <a:pt x="560648" y="289560"/>
                </a:lnTo>
                <a:lnTo>
                  <a:pt x="560871" y="294640"/>
                </a:lnTo>
                <a:lnTo>
                  <a:pt x="565944" y="306070"/>
                </a:lnTo>
                <a:lnTo>
                  <a:pt x="582468" y="318770"/>
                </a:lnTo>
                <a:lnTo>
                  <a:pt x="617049" y="328930"/>
                </a:lnTo>
                <a:lnTo>
                  <a:pt x="668432" y="328930"/>
                </a:lnTo>
                <a:lnTo>
                  <a:pt x="678487" y="337820"/>
                </a:lnTo>
                <a:lnTo>
                  <a:pt x="678667" y="340360"/>
                </a:lnTo>
                <a:lnTo>
                  <a:pt x="678847" y="344170"/>
                </a:lnTo>
                <a:lnTo>
                  <a:pt x="768863" y="344170"/>
                </a:lnTo>
                <a:lnTo>
                  <a:pt x="773860" y="363220"/>
                </a:lnTo>
                <a:lnTo>
                  <a:pt x="512703" y="363220"/>
                </a:lnTo>
                <a:lnTo>
                  <a:pt x="506701" y="367030"/>
                </a:lnTo>
                <a:lnTo>
                  <a:pt x="492553" y="378460"/>
                </a:lnTo>
                <a:lnTo>
                  <a:pt x="476044" y="397510"/>
                </a:lnTo>
                <a:lnTo>
                  <a:pt x="462958" y="426720"/>
                </a:lnTo>
                <a:lnTo>
                  <a:pt x="461418" y="430530"/>
                </a:lnTo>
                <a:lnTo>
                  <a:pt x="458123" y="436880"/>
                </a:lnTo>
                <a:lnTo>
                  <a:pt x="455065" y="445770"/>
                </a:lnTo>
                <a:lnTo>
                  <a:pt x="454233" y="453390"/>
                </a:lnTo>
                <a:lnTo>
                  <a:pt x="491350" y="530860"/>
                </a:lnTo>
                <a:lnTo>
                  <a:pt x="504628" y="563880"/>
                </a:lnTo>
                <a:lnTo>
                  <a:pt x="392794" y="563880"/>
                </a:lnTo>
                <a:lnTo>
                  <a:pt x="386673" y="584200"/>
                </a:lnTo>
                <a:lnTo>
                  <a:pt x="376752" y="610870"/>
                </a:lnTo>
                <a:close/>
              </a:path>
              <a:path w="1297939" h="896619">
                <a:moveTo>
                  <a:pt x="674979" y="129540"/>
                </a:moveTo>
                <a:lnTo>
                  <a:pt x="666253" y="128270"/>
                </a:lnTo>
                <a:lnTo>
                  <a:pt x="674694" y="128270"/>
                </a:lnTo>
                <a:lnTo>
                  <a:pt x="674979" y="129540"/>
                </a:lnTo>
                <a:close/>
              </a:path>
              <a:path w="1297939" h="896619">
                <a:moveTo>
                  <a:pt x="658503" y="157480"/>
                </a:moveTo>
                <a:lnTo>
                  <a:pt x="643135" y="156210"/>
                </a:lnTo>
                <a:lnTo>
                  <a:pt x="639177" y="154940"/>
                </a:lnTo>
                <a:lnTo>
                  <a:pt x="631801" y="148590"/>
                </a:lnTo>
                <a:lnTo>
                  <a:pt x="664141" y="148590"/>
                </a:lnTo>
                <a:lnTo>
                  <a:pt x="664072" y="152400"/>
                </a:lnTo>
                <a:lnTo>
                  <a:pt x="658503" y="157480"/>
                </a:lnTo>
                <a:close/>
              </a:path>
              <a:path w="1297939" h="896619">
                <a:moveTo>
                  <a:pt x="668432" y="328930"/>
                </a:moveTo>
                <a:lnTo>
                  <a:pt x="617049" y="328930"/>
                </a:lnTo>
                <a:lnTo>
                  <a:pt x="626496" y="327660"/>
                </a:lnTo>
                <a:lnTo>
                  <a:pt x="647363" y="326390"/>
                </a:lnTo>
                <a:lnTo>
                  <a:pt x="668432" y="328930"/>
                </a:lnTo>
                <a:close/>
              </a:path>
              <a:path w="1297939" h="896619">
                <a:moveTo>
                  <a:pt x="768863" y="344170"/>
                </a:moveTo>
                <a:lnTo>
                  <a:pt x="678847" y="344170"/>
                </a:lnTo>
                <a:lnTo>
                  <a:pt x="768530" y="342900"/>
                </a:lnTo>
                <a:lnTo>
                  <a:pt x="768863" y="344170"/>
                </a:lnTo>
                <a:close/>
              </a:path>
              <a:path w="1297939" h="896619">
                <a:moveTo>
                  <a:pt x="633960" y="375920"/>
                </a:moveTo>
                <a:lnTo>
                  <a:pt x="582630" y="375920"/>
                </a:lnTo>
                <a:lnTo>
                  <a:pt x="546993" y="373380"/>
                </a:lnTo>
                <a:lnTo>
                  <a:pt x="522867" y="367030"/>
                </a:lnTo>
                <a:lnTo>
                  <a:pt x="512703" y="363220"/>
                </a:lnTo>
                <a:lnTo>
                  <a:pt x="773860" y="363220"/>
                </a:lnTo>
                <a:lnTo>
                  <a:pt x="775859" y="370840"/>
                </a:lnTo>
                <a:lnTo>
                  <a:pt x="669852" y="370840"/>
                </a:lnTo>
                <a:lnTo>
                  <a:pt x="668635" y="373380"/>
                </a:lnTo>
                <a:lnTo>
                  <a:pt x="642348" y="373380"/>
                </a:lnTo>
                <a:lnTo>
                  <a:pt x="638500" y="374650"/>
                </a:lnTo>
                <a:lnTo>
                  <a:pt x="633960" y="375920"/>
                </a:lnTo>
                <a:close/>
              </a:path>
              <a:path w="1297939" h="896619">
                <a:moveTo>
                  <a:pt x="903011" y="895350"/>
                </a:moveTo>
                <a:lnTo>
                  <a:pt x="875810" y="890270"/>
                </a:lnTo>
                <a:lnTo>
                  <a:pt x="853593" y="875030"/>
                </a:lnTo>
                <a:lnTo>
                  <a:pt x="838611" y="853440"/>
                </a:lnTo>
                <a:lnTo>
                  <a:pt x="833117" y="825500"/>
                </a:lnTo>
                <a:lnTo>
                  <a:pt x="834443" y="812800"/>
                </a:lnTo>
                <a:lnTo>
                  <a:pt x="838256" y="800100"/>
                </a:lnTo>
                <a:lnTo>
                  <a:pt x="844312" y="787400"/>
                </a:lnTo>
                <a:lnTo>
                  <a:pt x="852367" y="777240"/>
                </a:lnTo>
                <a:lnTo>
                  <a:pt x="822953" y="657860"/>
                </a:lnTo>
                <a:lnTo>
                  <a:pt x="747661" y="370840"/>
                </a:lnTo>
                <a:lnTo>
                  <a:pt x="775859" y="370840"/>
                </a:lnTo>
                <a:lnTo>
                  <a:pt x="789849" y="424180"/>
                </a:lnTo>
                <a:lnTo>
                  <a:pt x="1297573" y="424180"/>
                </a:lnTo>
                <a:lnTo>
                  <a:pt x="1290899" y="449580"/>
                </a:lnTo>
                <a:lnTo>
                  <a:pt x="1263005" y="449580"/>
                </a:lnTo>
                <a:lnTo>
                  <a:pt x="1195000" y="450850"/>
                </a:lnTo>
                <a:lnTo>
                  <a:pt x="877554" y="450850"/>
                </a:lnTo>
                <a:lnTo>
                  <a:pt x="797046" y="452120"/>
                </a:lnTo>
                <a:lnTo>
                  <a:pt x="817375" y="529590"/>
                </a:lnTo>
                <a:lnTo>
                  <a:pt x="1269875" y="529590"/>
                </a:lnTo>
                <a:lnTo>
                  <a:pt x="1266872" y="541020"/>
                </a:lnTo>
                <a:lnTo>
                  <a:pt x="1239077" y="541020"/>
                </a:lnTo>
                <a:lnTo>
                  <a:pt x="1170983" y="542290"/>
                </a:lnTo>
                <a:lnTo>
                  <a:pt x="1152182" y="542290"/>
                </a:lnTo>
                <a:lnTo>
                  <a:pt x="1039470" y="544830"/>
                </a:lnTo>
                <a:lnTo>
                  <a:pt x="1021480" y="544830"/>
                </a:lnTo>
                <a:lnTo>
                  <a:pt x="920822" y="546100"/>
                </a:lnTo>
                <a:lnTo>
                  <a:pt x="902291" y="546100"/>
                </a:lnTo>
                <a:lnTo>
                  <a:pt x="821963" y="547370"/>
                </a:lnTo>
                <a:lnTo>
                  <a:pt x="846520" y="641350"/>
                </a:lnTo>
                <a:lnTo>
                  <a:pt x="1240508" y="641350"/>
                </a:lnTo>
                <a:lnTo>
                  <a:pt x="1233500" y="668020"/>
                </a:lnTo>
                <a:lnTo>
                  <a:pt x="853267" y="668020"/>
                </a:lnTo>
                <a:lnTo>
                  <a:pt x="875035" y="755650"/>
                </a:lnTo>
                <a:lnTo>
                  <a:pt x="1124207" y="755650"/>
                </a:lnTo>
                <a:lnTo>
                  <a:pt x="1124207" y="756920"/>
                </a:lnTo>
                <a:lnTo>
                  <a:pt x="1137563" y="756920"/>
                </a:lnTo>
                <a:lnTo>
                  <a:pt x="1159324" y="762000"/>
                </a:lnTo>
                <a:lnTo>
                  <a:pt x="1181541" y="775970"/>
                </a:lnTo>
                <a:lnTo>
                  <a:pt x="1185702" y="782320"/>
                </a:lnTo>
                <a:lnTo>
                  <a:pt x="902921" y="782320"/>
                </a:lnTo>
                <a:lnTo>
                  <a:pt x="886236" y="786130"/>
                </a:lnTo>
                <a:lnTo>
                  <a:pt x="872595" y="795020"/>
                </a:lnTo>
                <a:lnTo>
                  <a:pt x="863391" y="808990"/>
                </a:lnTo>
                <a:lnTo>
                  <a:pt x="860013" y="825500"/>
                </a:lnTo>
                <a:lnTo>
                  <a:pt x="863391" y="842010"/>
                </a:lnTo>
                <a:lnTo>
                  <a:pt x="872595" y="855980"/>
                </a:lnTo>
                <a:lnTo>
                  <a:pt x="886236" y="864870"/>
                </a:lnTo>
                <a:lnTo>
                  <a:pt x="902921" y="868680"/>
                </a:lnTo>
                <a:lnTo>
                  <a:pt x="956808" y="868680"/>
                </a:lnTo>
                <a:lnTo>
                  <a:pt x="952396" y="875030"/>
                </a:lnTo>
                <a:lnTo>
                  <a:pt x="930174" y="890270"/>
                </a:lnTo>
                <a:lnTo>
                  <a:pt x="903011" y="895350"/>
                </a:lnTo>
                <a:close/>
              </a:path>
              <a:path w="1297939" h="896619">
                <a:moveTo>
                  <a:pt x="658872" y="382270"/>
                </a:moveTo>
                <a:lnTo>
                  <a:pt x="654110" y="379730"/>
                </a:lnTo>
                <a:lnTo>
                  <a:pt x="647040" y="374650"/>
                </a:lnTo>
                <a:lnTo>
                  <a:pt x="642348" y="373380"/>
                </a:lnTo>
                <a:lnTo>
                  <a:pt x="668635" y="373380"/>
                </a:lnTo>
                <a:lnTo>
                  <a:pt x="666810" y="377190"/>
                </a:lnTo>
                <a:lnTo>
                  <a:pt x="663128" y="381000"/>
                </a:lnTo>
                <a:lnTo>
                  <a:pt x="658872" y="382270"/>
                </a:lnTo>
                <a:close/>
              </a:path>
              <a:path w="1297939" h="896619">
                <a:moveTo>
                  <a:pt x="1297573" y="424180"/>
                </a:moveTo>
                <a:lnTo>
                  <a:pt x="789849" y="424180"/>
                </a:lnTo>
                <a:lnTo>
                  <a:pt x="1297907" y="422910"/>
                </a:lnTo>
                <a:lnTo>
                  <a:pt x="1297573" y="424180"/>
                </a:lnTo>
                <a:close/>
              </a:path>
              <a:path w="1297939" h="896619">
                <a:moveTo>
                  <a:pt x="1271210" y="524510"/>
                </a:moveTo>
                <a:lnTo>
                  <a:pt x="1175660" y="524510"/>
                </a:lnTo>
                <a:lnTo>
                  <a:pt x="1243755" y="523240"/>
                </a:lnTo>
                <a:lnTo>
                  <a:pt x="1263005" y="449580"/>
                </a:lnTo>
                <a:lnTo>
                  <a:pt x="1290899" y="449580"/>
                </a:lnTo>
                <a:lnTo>
                  <a:pt x="1271210" y="524510"/>
                </a:lnTo>
                <a:close/>
              </a:path>
              <a:path w="1297939" h="896619">
                <a:moveTo>
                  <a:pt x="1269875" y="529590"/>
                </a:moveTo>
                <a:lnTo>
                  <a:pt x="817375" y="529590"/>
                </a:lnTo>
                <a:lnTo>
                  <a:pt x="897704" y="528320"/>
                </a:lnTo>
                <a:lnTo>
                  <a:pt x="877554" y="450850"/>
                </a:lnTo>
                <a:lnTo>
                  <a:pt x="896084" y="450850"/>
                </a:lnTo>
                <a:lnTo>
                  <a:pt x="916144" y="528320"/>
                </a:lnTo>
                <a:lnTo>
                  <a:pt x="1270209" y="528320"/>
                </a:lnTo>
                <a:lnTo>
                  <a:pt x="1269875" y="529590"/>
                </a:lnTo>
                <a:close/>
              </a:path>
              <a:path w="1297939" h="896619">
                <a:moveTo>
                  <a:pt x="1270209" y="528320"/>
                </a:moveTo>
                <a:lnTo>
                  <a:pt x="916144" y="528320"/>
                </a:lnTo>
                <a:lnTo>
                  <a:pt x="1021480" y="527050"/>
                </a:lnTo>
                <a:lnTo>
                  <a:pt x="1021480" y="450850"/>
                </a:lnTo>
                <a:lnTo>
                  <a:pt x="1039470" y="450850"/>
                </a:lnTo>
                <a:lnTo>
                  <a:pt x="1039470" y="525780"/>
                </a:lnTo>
                <a:lnTo>
                  <a:pt x="1270876" y="525780"/>
                </a:lnTo>
                <a:lnTo>
                  <a:pt x="1270209" y="528320"/>
                </a:lnTo>
                <a:close/>
              </a:path>
              <a:path w="1297939" h="896619">
                <a:moveTo>
                  <a:pt x="1270876" y="525780"/>
                </a:moveTo>
                <a:lnTo>
                  <a:pt x="1039470" y="525780"/>
                </a:lnTo>
                <a:lnTo>
                  <a:pt x="1156950" y="524510"/>
                </a:lnTo>
                <a:lnTo>
                  <a:pt x="1176290" y="450850"/>
                </a:lnTo>
                <a:lnTo>
                  <a:pt x="1195000" y="450850"/>
                </a:lnTo>
                <a:lnTo>
                  <a:pt x="1175660" y="524510"/>
                </a:lnTo>
                <a:lnTo>
                  <a:pt x="1271210" y="524510"/>
                </a:lnTo>
                <a:lnTo>
                  <a:pt x="1270876" y="525780"/>
                </a:lnTo>
                <a:close/>
              </a:path>
              <a:path w="1297939" h="896619">
                <a:moveTo>
                  <a:pt x="1240508" y="641350"/>
                </a:moveTo>
                <a:lnTo>
                  <a:pt x="1212721" y="641350"/>
                </a:lnTo>
                <a:lnTo>
                  <a:pt x="1239077" y="541020"/>
                </a:lnTo>
                <a:lnTo>
                  <a:pt x="1266872" y="541020"/>
                </a:lnTo>
                <a:lnTo>
                  <a:pt x="1240508" y="641350"/>
                </a:lnTo>
                <a:close/>
              </a:path>
              <a:path w="1297939" h="896619">
                <a:moveTo>
                  <a:pt x="12849" y="695960"/>
                </a:moveTo>
                <a:lnTo>
                  <a:pt x="2655" y="680720"/>
                </a:lnTo>
                <a:lnTo>
                  <a:pt x="0" y="652780"/>
                </a:lnTo>
                <a:lnTo>
                  <a:pt x="11571" y="619760"/>
                </a:lnTo>
                <a:lnTo>
                  <a:pt x="31634" y="588010"/>
                </a:lnTo>
                <a:lnTo>
                  <a:pt x="50431" y="558800"/>
                </a:lnTo>
                <a:lnTo>
                  <a:pt x="68621" y="542290"/>
                </a:lnTo>
                <a:lnTo>
                  <a:pt x="86862" y="544830"/>
                </a:lnTo>
                <a:lnTo>
                  <a:pt x="101485" y="553720"/>
                </a:lnTo>
                <a:lnTo>
                  <a:pt x="109666" y="558800"/>
                </a:lnTo>
                <a:lnTo>
                  <a:pt x="113528" y="561340"/>
                </a:lnTo>
                <a:lnTo>
                  <a:pt x="115198" y="566420"/>
                </a:lnTo>
                <a:lnTo>
                  <a:pt x="137465" y="568960"/>
                </a:lnTo>
                <a:lnTo>
                  <a:pt x="188431" y="577850"/>
                </a:lnTo>
                <a:lnTo>
                  <a:pt x="244339" y="591820"/>
                </a:lnTo>
                <a:lnTo>
                  <a:pt x="281432" y="610870"/>
                </a:lnTo>
                <a:lnTo>
                  <a:pt x="376752" y="610870"/>
                </a:lnTo>
                <a:lnTo>
                  <a:pt x="370137" y="628650"/>
                </a:lnTo>
                <a:lnTo>
                  <a:pt x="368792" y="631190"/>
                </a:lnTo>
                <a:lnTo>
                  <a:pt x="94688" y="631190"/>
                </a:lnTo>
                <a:lnTo>
                  <a:pt x="85360" y="635000"/>
                </a:lnTo>
                <a:lnTo>
                  <a:pt x="63913" y="647700"/>
                </a:lnTo>
                <a:lnTo>
                  <a:pt x="40155" y="665480"/>
                </a:lnTo>
                <a:lnTo>
                  <a:pt x="23895" y="687070"/>
                </a:lnTo>
                <a:lnTo>
                  <a:pt x="12849" y="695960"/>
                </a:lnTo>
                <a:close/>
              </a:path>
              <a:path w="1297939" h="896619">
                <a:moveTo>
                  <a:pt x="1145076" y="641350"/>
                </a:moveTo>
                <a:lnTo>
                  <a:pt x="1126456" y="641350"/>
                </a:lnTo>
                <a:lnTo>
                  <a:pt x="1152182" y="542290"/>
                </a:lnTo>
                <a:lnTo>
                  <a:pt x="1170983" y="542290"/>
                </a:lnTo>
                <a:lnTo>
                  <a:pt x="1145076" y="641350"/>
                </a:lnTo>
                <a:close/>
              </a:path>
              <a:path w="1297939" h="896619">
                <a:moveTo>
                  <a:pt x="1039470" y="641350"/>
                </a:moveTo>
                <a:lnTo>
                  <a:pt x="1021480" y="641350"/>
                </a:lnTo>
                <a:lnTo>
                  <a:pt x="1021480" y="544830"/>
                </a:lnTo>
                <a:lnTo>
                  <a:pt x="1039470" y="544830"/>
                </a:lnTo>
                <a:lnTo>
                  <a:pt x="1039470" y="641350"/>
                </a:lnTo>
                <a:close/>
              </a:path>
              <a:path w="1297939" h="896619">
                <a:moveTo>
                  <a:pt x="945739" y="641350"/>
                </a:moveTo>
                <a:lnTo>
                  <a:pt x="927208" y="641350"/>
                </a:lnTo>
                <a:lnTo>
                  <a:pt x="902291" y="546100"/>
                </a:lnTo>
                <a:lnTo>
                  <a:pt x="920822" y="546100"/>
                </a:lnTo>
                <a:lnTo>
                  <a:pt x="945739" y="641350"/>
                </a:lnTo>
                <a:close/>
              </a:path>
              <a:path w="1297939" h="896619">
                <a:moveTo>
                  <a:pt x="353486" y="896620"/>
                </a:moveTo>
                <a:lnTo>
                  <a:pt x="342061" y="894080"/>
                </a:lnTo>
                <a:lnTo>
                  <a:pt x="341047" y="882650"/>
                </a:lnTo>
                <a:lnTo>
                  <a:pt x="340228" y="859790"/>
                </a:lnTo>
                <a:lnTo>
                  <a:pt x="342933" y="830580"/>
                </a:lnTo>
                <a:lnTo>
                  <a:pt x="352495" y="798830"/>
                </a:lnTo>
                <a:lnTo>
                  <a:pt x="366833" y="763270"/>
                </a:lnTo>
                <a:lnTo>
                  <a:pt x="382529" y="720090"/>
                </a:lnTo>
                <a:lnTo>
                  <a:pt x="400906" y="676910"/>
                </a:lnTo>
                <a:lnTo>
                  <a:pt x="423289" y="640080"/>
                </a:lnTo>
                <a:lnTo>
                  <a:pt x="419991" y="628650"/>
                </a:lnTo>
                <a:lnTo>
                  <a:pt x="411955" y="603250"/>
                </a:lnTo>
                <a:lnTo>
                  <a:pt x="401961" y="577850"/>
                </a:lnTo>
                <a:lnTo>
                  <a:pt x="392794" y="563880"/>
                </a:lnTo>
                <a:lnTo>
                  <a:pt x="504628" y="563880"/>
                </a:lnTo>
                <a:lnTo>
                  <a:pt x="514332" y="588010"/>
                </a:lnTo>
                <a:lnTo>
                  <a:pt x="520709" y="628650"/>
                </a:lnTo>
                <a:lnTo>
                  <a:pt x="501069" y="664210"/>
                </a:lnTo>
                <a:lnTo>
                  <a:pt x="466815" y="715010"/>
                </a:lnTo>
                <a:lnTo>
                  <a:pt x="434501" y="770890"/>
                </a:lnTo>
                <a:lnTo>
                  <a:pt x="420680" y="820420"/>
                </a:lnTo>
                <a:lnTo>
                  <a:pt x="419179" y="824230"/>
                </a:lnTo>
                <a:lnTo>
                  <a:pt x="416025" y="833120"/>
                </a:lnTo>
                <a:lnTo>
                  <a:pt x="413242" y="843280"/>
                </a:lnTo>
                <a:lnTo>
                  <a:pt x="412854" y="850900"/>
                </a:lnTo>
                <a:lnTo>
                  <a:pt x="421493" y="855980"/>
                </a:lnTo>
                <a:lnTo>
                  <a:pt x="440470" y="862330"/>
                </a:lnTo>
                <a:lnTo>
                  <a:pt x="463833" y="868680"/>
                </a:lnTo>
                <a:lnTo>
                  <a:pt x="485627" y="869950"/>
                </a:lnTo>
                <a:lnTo>
                  <a:pt x="499173" y="875030"/>
                </a:lnTo>
                <a:lnTo>
                  <a:pt x="500626" y="883920"/>
                </a:lnTo>
                <a:lnTo>
                  <a:pt x="489873" y="891540"/>
                </a:lnTo>
                <a:lnTo>
                  <a:pt x="420426" y="891540"/>
                </a:lnTo>
                <a:lnTo>
                  <a:pt x="382326" y="894080"/>
                </a:lnTo>
                <a:lnTo>
                  <a:pt x="353486" y="896620"/>
                </a:lnTo>
                <a:close/>
              </a:path>
              <a:path w="1297939" h="896619">
                <a:moveTo>
                  <a:pt x="316784" y="694690"/>
                </a:moveTo>
                <a:lnTo>
                  <a:pt x="275818" y="685800"/>
                </a:lnTo>
                <a:lnTo>
                  <a:pt x="221410" y="665480"/>
                </a:lnTo>
                <a:lnTo>
                  <a:pt x="164203" y="645160"/>
                </a:lnTo>
                <a:lnTo>
                  <a:pt x="114838" y="635000"/>
                </a:lnTo>
                <a:lnTo>
                  <a:pt x="94688" y="631190"/>
                </a:lnTo>
                <a:lnTo>
                  <a:pt x="368792" y="631190"/>
                </a:lnTo>
                <a:lnTo>
                  <a:pt x="345927" y="674370"/>
                </a:lnTo>
                <a:lnTo>
                  <a:pt x="316784" y="694690"/>
                </a:lnTo>
                <a:close/>
              </a:path>
              <a:path w="1297939" h="896619">
                <a:moveTo>
                  <a:pt x="1137563" y="756920"/>
                </a:moveTo>
                <a:lnTo>
                  <a:pt x="1124207" y="756920"/>
                </a:lnTo>
                <a:lnTo>
                  <a:pt x="1126815" y="755650"/>
                </a:lnTo>
                <a:lnTo>
                  <a:pt x="1132123" y="755650"/>
                </a:lnTo>
                <a:lnTo>
                  <a:pt x="1137563" y="756920"/>
                </a:lnTo>
                <a:close/>
              </a:path>
              <a:path w="1297939" h="896619">
                <a:moveTo>
                  <a:pt x="956808" y="868680"/>
                </a:moveTo>
                <a:lnTo>
                  <a:pt x="902921" y="868680"/>
                </a:lnTo>
                <a:lnTo>
                  <a:pt x="919606" y="864870"/>
                </a:lnTo>
                <a:lnTo>
                  <a:pt x="933247" y="855980"/>
                </a:lnTo>
                <a:lnTo>
                  <a:pt x="942451" y="842010"/>
                </a:lnTo>
                <a:lnTo>
                  <a:pt x="945829" y="825500"/>
                </a:lnTo>
                <a:lnTo>
                  <a:pt x="942451" y="808990"/>
                </a:lnTo>
                <a:lnTo>
                  <a:pt x="933247" y="795020"/>
                </a:lnTo>
                <a:lnTo>
                  <a:pt x="919606" y="786130"/>
                </a:lnTo>
                <a:lnTo>
                  <a:pt x="902921" y="782320"/>
                </a:lnTo>
                <a:lnTo>
                  <a:pt x="1131943" y="782320"/>
                </a:lnTo>
                <a:lnTo>
                  <a:pt x="1126381" y="783590"/>
                </a:lnTo>
                <a:lnTo>
                  <a:pt x="958153" y="783590"/>
                </a:lnTo>
                <a:lnTo>
                  <a:pt x="964366" y="792480"/>
                </a:lnTo>
                <a:lnTo>
                  <a:pt x="969003" y="802640"/>
                </a:lnTo>
                <a:lnTo>
                  <a:pt x="971903" y="814070"/>
                </a:lnTo>
                <a:lnTo>
                  <a:pt x="972905" y="825500"/>
                </a:lnTo>
                <a:lnTo>
                  <a:pt x="967398" y="853440"/>
                </a:lnTo>
                <a:lnTo>
                  <a:pt x="956808" y="868680"/>
                </a:lnTo>
                <a:close/>
              </a:path>
              <a:path w="1297939" h="896619">
                <a:moveTo>
                  <a:pt x="1185947" y="868680"/>
                </a:moveTo>
                <a:lnTo>
                  <a:pt x="1131943" y="868680"/>
                </a:lnTo>
                <a:lnTo>
                  <a:pt x="1148628" y="864870"/>
                </a:lnTo>
                <a:lnTo>
                  <a:pt x="1162268" y="855980"/>
                </a:lnTo>
                <a:lnTo>
                  <a:pt x="1171473" y="842010"/>
                </a:lnTo>
                <a:lnTo>
                  <a:pt x="1174851" y="825500"/>
                </a:lnTo>
                <a:lnTo>
                  <a:pt x="1171473" y="808990"/>
                </a:lnTo>
                <a:lnTo>
                  <a:pt x="1162268" y="795020"/>
                </a:lnTo>
                <a:lnTo>
                  <a:pt x="1148628" y="786130"/>
                </a:lnTo>
                <a:lnTo>
                  <a:pt x="1131943" y="782320"/>
                </a:lnTo>
                <a:lnTo>
                  <a:pt x="1185702" y="782320"/>
                </a:lnTo>
                <a:lnTo>
                  <a:pt x="1196522" y="798830"/>
                </a:lnTo>
                <a:lnTo>
                  <a:pt x="1202017" y="825500"/>
                </a:lnTo>
                <a:lnTo>
                  <a:pt x="1196522" y="853440"/>
                </a:lnTo>
                <a:lnTo>
                  <a:pt x="1185947" y="868680"/>
                </a:lnTo>
                <a:close/>
              </a:path>
              <a:path w="1297939" h="896619">
                <a:moveTo>
                  <a:pt x="1132123" y="895350"/>
                </a:moveTo>
                <a:lnTo>
                  <a:pt x="1104922" y="890270"/>
                </a:lnTo>
                <a:lnTo>
                  <a:pt x="1082704" y="875030"/>
                </a:lnTo>
                <a:lnTo>
                  <a:pt x="1067723" y="853440"/>
                </a:lnTo>
                <a:lnTo>
                  <a:pt x="1062229" y="825500"/>
                </a:lnTo>
                <a:lnTo>
                  <a:pt x="1063231" y="814070"/>
                </a:lnTo>
                <a:lnTo>
                  <a:pt x="1066131" y="802640"/>
                </a:lnTo>
                <a:lnTo>
                  <a:pt x="1070767" y="792480"/>
                </a:lnTo>
                <a:lnTo>
                  <a:pt x="1076981" y="783590"/>
                </a:lnTo>
                <a:lnTo>
                  <a:pt x="1126381" y="783590"/>
                </a:lnTo>
                <a:lnTo>
                  <a:pt x="1115258" y="786130"/>
                </a:lnTo>
                <a:lnTo>
                  <a:pt x="1101617" y="795020"/>
                </a:lnTo>
                <a:lnTo>
                  <a:pt x="1092412" y="808990"/>
                </a:lnTo>
                <a:lnTo>
                  <a:pt x="1089035" y="825500"/>
                </a:lnTo>
                <a:lnTo>
                  <a:pt x="1092412" y="842010"/>
                </a:lnTo>
                <a:lnTo>
                  <a:pt x="1101617" y="855980"/>
                </a:lnTo>
                <a:lnTo>
                  <a:pt x="1115258" y="864870"/>
                </a:lnTo>
                <a:lnTo>
                  <a:pt x="1131943" y="868680"/>
                </a:lnTo>
                <a:lnTo>
                  <a:pt x="1185947" y="868680"/>
                </a:lnTo>
                <a:lnTo>
                  <a:pt x="1181541" y="875030"/>
                </a:lnTo>
                <a:lnTo>
                  <a:pt x="1159324" y="890270"/>
                </a:lnTo>
                <a:lnTo>
                  <a:pt x="1132123" y="895350"/>
                </a:lnTo>
                <a:close/>
              </a:path>
              <a:path w="1297939" h="896619">
                <a:moveTo>
                  <a:pt x="459630" y="894080"/>
                </a:moveTo>
                <a:lnTo>
                  <a:pt x="420426" y="891540"/>
                </a:lnTo>
                <a:lnTo>
                  <a:pt x="489873" y="891540"/>
                </a:lnTo>
                <a:lnTo>
                  <a:pt x="488081" y="892810"/>
                </a:lnTo>
                <a:lnTo>
                  <a:pt x="459630" y="894080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826" y="3541493"/>
            <a:ext cx="1732914" cy="2477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10"/>
              </a:spcBef>
            </a:pPr>
            <a:r>
              <a:rPr sz="2100" spc="-85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endParaRPr sz="2100">
              <a:latin typeface="Times New Roman"/>
              <a:cs typeface="Times New Roman"/>
            </a:endParaRPr>
          </a:p>
          <a:p>
            <a:pPr marL="12065" marR="5080" algn="ctr">
              <a:lnSpc>
                <a:spcPct val="133900"/>
              </a:lnSpc>
              <a:spcBef>
                <a:spcPts val="1025"/>
              </a:spcBef>
            </a:pP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have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already 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built</a:t>
            </a:r>
            <a:r>
              <a:rPr sz="1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Georgia"/>
                <a:cs typeface="Georgia"/>
              </a:rPr>
              <a:t>TV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Mobile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app </a:t>
            </a:r>
            <a:r>
              <a:rPr sz="1400" spc="5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basic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features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 including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call</a:t>
            </a:r>
            <a:r>
              <a:rPr sz="1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1400" spc="5" dirty="0">
                <a:solidFill>
                  <a:srgbClr val="FFFFFF"/>
                </a:solidFill>
                <a:latin typeface="Georgia"/>
                <a:cs typeface="Georgia"/>
              </a:rPr>
              <a:t> TV. </a:t>
            </a:r>
            <a:r>
              <a:rPr sz="1400" spc="-3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Available 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playstore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6744" y="3543613"/>
            <a:ext cx="1704339" cy="1906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10"/>
              </a:spcBef>
            </a:pPr>
            <a:r>
              <a:rPr sz="2100" spc="-9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3900"/>
              </a:lnSpc>
              <a:spcBef>
                <a:spcPts val="1025"/>
              </a:spcBef>
            </a:pP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already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got </a:t>
            </a:r>
            <a:r>
              <a:rPr sz="1400" spc="-3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good</a:t>
            </a:r>
            <a:r>
              <a:rPr sz="1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response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 from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Tanishq,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Godrej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Properties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Maruti.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8102" y="3536505"/>
            <a:ext cx="1904364" cy="2482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10"/>
              </a:spcBef>
            </a:pPr>
            <a:r>
              <a:rPr sz="2100" spc="-55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3900"/>
              </a:lnSpc>
              <a:spcBef>
                <a:spcPts val="1065"/>
              </a:spcBef>
            </a:pP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have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private 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limited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company by 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the name 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Arthlex </a:t>
            </a:r>
            <a:r>
              <a:rPr sz="1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Research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through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take </a:t>
            </a:r>
            <a:r>
              <a:rPr sz="1400" spc="15" dirty="0">
                <a:solidFill>
                  <a:srgbClr val="FFFFFF"/>
                </a:solidFill>
                <a:latin typeface="Georgia"/>
                <a:cs typeface="Georgia"/>
              </a:rPr>
              <a:t>up 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Innovation</a:t>
            </a:r>
            <a:r>
              <a:rPr sz="1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Consulting </a:t>
            </a:r>
            <a:r>
              <a:rPr sz="1400" spc="-3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projects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clients.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9656" y="3540339"/>
            <a:ext cx="1599565" cy="2193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110"/>
              </a:spcBef>
            </a:pPr>
            <a:r>
              <a:rPr sz="2100" spc="-9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3900"/>
              </a:lnSpc>
              <a:spcBef>
                <a:spcPts val="1035"/>
              </a:spcBef>
            </a:pP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team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professionals </a:t>
            </a:r>
            <a:r>
              <a:rPr sz="1400" spc="5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1400" spc="-3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</a:rPr>
              <a:t>an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average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experience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400" spc="-40" dirty="0">
                <a:solidFill>
                  <a:srgbClr val="FFFFFF"/>
                </a:solidFill>
                <a:latin typeface="Georgia"/>
                <a:cs typeface="Georgia"/>
              </a:rPr>
              <a:t>10+ </a:t>
            </a:r>
            <a:r>
              <a:rPr sz="1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years </a:t>
            </a:r>
            <a:r>
              <a:rPr sz="1400" spc="30" dirty="0">
                <a:solidFill>
                  <a:srgbClr val="FFFFFF"/>
                </a:solidFill>
                <a:latin typeface="Georgia"/>
                <a:cs typeface="Georgia"/>
              </a:rPr>
              <a:t>in the </a:t>
            </a:r>
            <a:r>
              <a:rPr sz="1400" spc="-30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1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</a:rPr>
              <a:t>industry.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51127" y="182656"/>
            <a:ext cx="4451985" cy="1287145"/>
          </a:xfrm>
          <a:prstGeom prst="rect">
            <a:avLst/>
          </a:prstGeom>
        </p:spPr>
        <p:txBody>
          <a:bodyPr vert="horz" wrap="square" lIns="0" tIns="353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4200" spc="-175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4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00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4200">
              <a:latin typeface="Times New Roman"/>
              <a:cs typeface="Times New Roman"/>
            </a:endParaRPr>
          </a:p>
          <a:p>
            <a:pPr marR="81280" algn="ctr">
              <a:lnSpc>
                <a:spcPct val="100000"/>
              </a:lnSpc>
              <a:spcBef>
                <a:spcPts val="770"/>
              </a:spcBef>
              <a:tabLst>
                <a:tab pos="925194" algn="l"/>
                <a:tab pos="1370965" algn="l"/>
              </a:tabLst>
            </a:pP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b="1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Tahoma"/>
                <a:cs typeface="Tahoma"/>
              </a:rPr>
              <a:t>E	</a:t>
            </a: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Tahoma"/>
                <a:cs typeface="Tahoma"/>
              </a:rPr>
              <a:t>E	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3769" rIns="0" bIns="0" rtlCol="0">
            <a:spAutoFit/>
          </a:bodyPr>
          <a:lstStyle/>
          <a:p>
            <a:pPr marL="113664" marR="5080" algn="ctr">
              <a:lnSpc>
                <a:spcPct val="77400"/>
              </a:lnSpc>
              <a:spcBef>
                <a:spcPts val="1530"/>
              </a:spcBef>
            </a:pPr>
            <a:r>
              <a:rPr sz="5250" spc="350" dirty="0">
                <a:latin typeface="Trebuchet MS"/>
                <a:cs typeface="Trebuchet MS"/>
              </a:rPr>
              <a:t>H</a:t>
            </a:r>
            <a:r>
              <a:rPr sz="5250" spc="125" dirty="0">
                <a:latin typeface="Trebuchet MS"/>
                <a:cs typeface="Trebuchet MS"/>
              </a:rPr>
              <a:t>O</a:t>
            </a:r>
            <a:r>
              <a:rPr sz="5250" spc="925" dirty="0">
                <a:latin typeface="Trebuchet MS"/>
                <a:cs typeface="Trebuchet MS"/>
              </a:rPr>
              <a:t>W</a:t>
            </a:r>
            <a:r>
              <a:rPr sz="5250" spc="-405" dirty="0">
                <a:latin typeface="Trebuchet MS"/>
                <a:cs typeface="Trebuchet MS"/>
              </a:rPr>
              <a:t> </a:t>
            </a:r>
            <a:r>
              <a:rPr sz="5250" spc="919" dirty="0">
                <a:solidFill>
                  <a:srgbClr val="CC3D86"/>
                </a:solidFill>
                <a:latin typeface="Trebuchet MS"/>
                <a:cs typeface="Trebuchet MS"/>
              </a:rPr>
              <a:t>W</a:t>
            </a:r>
            <a:r>
              <a:rPr sz="5250" spc="200" dirty="0">
                <a:solidFill>
                  <a:srgbClr val="CC3D86"/>
                </a:solidFill>
                <a:latin typeface="Trebuchet MS"/>
                <a:cs typeface="Trebuchet MS"/>
              </a:rPr>
              <a:t>I</a:t>
            </a:r>
            <a:r>
              <a:rPr sz="5250" spc="455" dirty="0">
                <a:solidFill>
                  <a:srgbClr val="CC3D86"/>
                </a:solidFill>
                <a:latin typeface="Trebuchet MS"/>
                <a:cs typeface="Trebuchet MS"/>
              </a:rPr>
              <a:t>N</a:t>
            </a:r>
            <a:r>
              <a:rPr sz="5250" spc="395" dirty="0">
                <a:solidFill>
                  <a:srgbClr val="CC3D86"/>
                </a:solidFill>
                <a:latin typeface="Trebuchet MS"/>
                <a:cs typeface="Trebuchet MS"/>
              </a:rPr>
              <a:t>D</a:t>
            </a:r>
            <a:r>
              <a:rPr sz="5250" spc="-400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5250" spc="919" dirty="0">
                <a:latin typeface="Trebuchet MS"/>
                <a:cs typeface="Trebuchet MS"/>
              </a:rPr>
              <a:t>W</a:t>
            </a:r>
            <a:r>
              <a:rPr sz="5250" spc="200" dirty="0">
                <a:latin typeface="Trebuchet MS"/>
                <a:cs typeface="Trebuchet MS"/>
              </a:rPr>
              <a:t>I</a:t>
            </a:r>
            <a:r>
              <a:rPr sz="5250" spc="185" dirty="0">
                <a:latin typeface="Trebuchet MS"/>
                <a:cs typeface="Trebuchet MS"/>
              </a:rPr>
              <a:t>L</a:t>
            </a:r>
            <a:r>
              <a:rPr sz="5250" spc="190" dirty="0">
                <a:latin typeface="Trebuchet MS"/>
                <a:cs typeface="Trebuchet MS"/>
              </a:rPr>
              <a:t>L</a:t>
            </a:r>
            <a:r>
              <a:rPr sz="5250" spc="-400" dirty="0">
                <a:latin typeface="Trebuchet MS"/>
                <a:cs typeface="Trebuchet MS"/>
              </a:rPr>
              <a:t> </a:t>
            </a:r>
            <a:r>
              <a:rPr sz="5250" spc="350" dirty="0">
                <a:latin typeface="Trebuchet MS"/>
                <a:cs typeface="Trebuchet MS"/>
              </a:rPr>
              <a:t>H</a:t>
            </a:r>
            <a:r>
              <a:rPr sz="5250" spc="195" dirty="0">
                <a:latin typeface="Trebuchet MS"/>
                <a:cs typeface="Trebuchet MS"/>
              </a:rPr>
              <a:t>A</a:t>
            </a:r>
            <a:r>
              <a:rPr sz="5250" spc="254" dirty="0">
                <a:latin typeface="Trebuchet MS"/>
                <a:cs typeface="Trebuchet MS"/>
              </a:rPr>
              <a:t>V</a:t>
            </a:r>
            <a:r>
              <a:rPr sz="5250" spc="150" dirty="0">
                <a:latin typeface="Trebuchet MS"/>
                <a:cs typeface="Trebuchet MS"/>
              </a:rPr>
              <a:t>E</a:t>
            </a:r>
            <a:r>
              <a:rPr sz="5250" spc="-400" dirty="0">
                <a:latin typeface="Trebuchet MS"/>
                <a:cs typeface="Trebuchet MS"/>
              </a:rPr>
              <a:t> </a:t>
            </a:r>
            <a:r>
              <a:rPr sz="5250" spc="130" dirty="0">
                <a:latin typeface="Trebuchet MS"/>
                <a:cs typeface="Trebuchet MS"/>
              </a:rPr>
              <a:t>A  </a:t>
            </a:r>
            <a:r>
              <a:rPr sz="5250" spc="390" dirty="0">
                <a:latin typeface="Trebuchet MS"/>
                <a:cs typeface="Trebuchet MS"/>
              </a:rPr>
              <a:t>D</a:t>
            </a:r>
            <a:r>
              <a:rPr sz="5250" spc="200" dirty="0">
                <a:latin typeface="Trebuchet MS"/>
                <a:cs typeface="Trebuchet MS"/>
              </a:rPr>
              <a:t>I</a:t>
            </a:r>
            <a:r>
              <a:rPr sz="5250" spc="555" dirty="0">
                <a:latin typeface="Trebuchet MS"/>
                <a:cs typeface="Trebuchet MS"/>
              </a:rPr>
              <a:t>S</a:t>
            </a:r>
            <a:r>
              <a:rPr sz="5250" spc="395" dirty="0">
                <a:latin typeface="Trebuchet MS"/>
                <a:cs typeface="Trebuchet MS"/>
              </a:rPr>
              <a:t>R</a:t>
            </a:r>
            <a:r>
              <a:rPr sz="5250" spc="330" dirty="0">
                <a:latin typeface="Trebuchet MS"/>
                <a:cs typeface="Trebuchet MS"/>
              </a:rPr>
              <a:t>U</a:t>
            </a:r>
            <a:r>
              <a:rPr sz="5250" spc="170" dirty="0">
                <a:latin typeface="Trebuchet MS"/>
                <a:cs typeface="Trebuchet MS"/>
              </a:rPr>
              <a:t>P</a:t>
            </a:r>
            <a:r>
              <a:rPr sz="5250" spc="60" dirty="0">
                <a:latin typeface="Trebuchet MS"/>
                <a:cs typeface="Trebuchet MS"/>
              </a:rPr>
              <a:t>T</a:t>
            </a:r>
            <a:r>
              <a:rPr sz="5250" spc="200" dirty="0">
                <a:latin typeface="Trebuchet MS"/>
                <a:cs typeface="Trebuchet MS"/>
              </a:rPr>
              <a:t>I</a:t>
            </a:r>
            <a:r>
              <a:rPr sz="5250" spc="254" dirty="0">
                <a:latin typeface="Trebuchet MS"/>
                <a:cs typeface="Trebuchet MS"/>
              </a:rPr>
              <a:t>V</a:t>
            </a:r>
            <a:r>
              <a:rPr sz="5250" spc="150" dirty="0">
                <a:latin typeface="Trebuchet MS"/>
                <a:cs typeface="Trebuchet MS"/>
              </a:rPr>
              <a:t>E</a:t>
            </a:r>
            <a:r>
              <a:rPr sz="5250" spc="-400" dirty="0">
                <a:latin typeface="Trebuchet MS"/>
                <a:cs typeface="Trebuchet MS"/>
              </a:rPr>
              <a:t> </a:t>
            </a:r>
            <a:r>
              <a:rPr sz="5250" spc="330" dirty="0">
                <a:latin typeface="Trebuchet MS"/>
                <a:cs typeface="Trebuchet MS"/>
              </a:rPr>
              <a:t>U</a:t>
            </a:r>
            <a:r>
              <a:rPr sz="5250" spc="555" dirty="0">
                <a:latin typeface="Trebuchet MS"/>
                <a:cs typeface="Trebuchet MS"/>
              </a:rPr>
              <a:t>S</a:t>
            </a:r>
            <a:r>
              <a:rPr sz="5250" spc="145" dirty="0">
                <a:latin typeface="Trebuchet MS"/>
                <a:cs typeface="Trebuchet MS"/>
              </a:rPr>
              <a:t>E</a:t>
            </a:r>
            <a:r>
              <a:rPr sz="5250" spc="265" dirty="0">
                <a:latin typeface="Trebuchet MS"/>
                <a:cs typeface="Trebuchet MS"/>
              </a:rPr>
              <a:t>R  </a:t>
            </a:r>
            <a:r>
              <a:rPr sz="5250" spc="229" dirty="0">
                <a:latin typeface="Trebuchet MS"/>
                <a:cs typeface="Trebuchet MS"/>
              </a:rPr>
              <a:t>EXPERIENCE</a:t>
            </a:r>
            <a:endParaRPr sz="5250">
              <a:latin typeface="Trebuchet MS"/>
              <a:cs typeface="Trebuchet MS"/>
            </a:endParaRPr>
          </a:p>
          <a:p>
            <a:pPr marL="100965" algn="ctr">
              <a:lnSpc>
                <a:spcPct val="100000"/>
              </a:lnSpc>
              <a:spcBef>
                <a:spcPts val="2495"/>
              </a:spcBef>
            </a:pPr>
            <a:r>
              <a:rPr sz="2300" b="0" spc="10" dirty="0">
                <a:solidFill>
                  <a:srgbClr val="CC3D86"/>
                </a:solidFill>
                <a:latin typeface="Trebuchet MS"/>
                <a:cs typeface="Trebuchet MS"/>
              </a:rPr>
              <a:t>360</a:t>
            </a:r>
            <a:r>
              <a:rPr sz="2300" b="0" spc="-75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-80" dirty="0">
                <a:solidFill>
                  <a:srgbClr val="CC3D86"/>
                </a:solidFill>
                <a:latin typeface="Trebuchet MS"/>
                <a:cs typeface="Trebuchet MS"/>
              </a:rPr>
              <a:t>Virtual</a:t>
            </a:r>
            <a:r>
              <a:rPr sz="2300" b="0" spc="-75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-145" dirty="0">
                <a:solidFill>
                  <a:srgbClr val="CC3D86"/>
                </a:solidFill>
                <a:latin typeface="Trebuchet MS"/>
                <a:cs typeface="Trebuchet MS"/>
              </a:rPr>
              <a:t>Tour</a:t>
            </a:r>
            <a:r>
              <a:rPr sz="2300" b="0" spc="-75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10" dirty="0">
                <a:solidFill>
                  <a:srgbClr val="CC3D86"/>
                </a:solidFill>
                <a:latin typeface="Trebuchet MS"/>
                <a:cs typeface="Trebuchet MS"/>
              </a:rPr>
              <a:t>and</a:t>
            </a:r>
            <a:r>
              <a:rPr sz="2300" b="0" spc="-70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30" dirty="0">
                <a:solidFill>
                  <a:srgbClr val="CC3D86"/>
                </a:solidFill>
                <a:latin typeface="Trebuchet MS"/>
                <a:cs typeface="Trebuchet MS"/>
              </a:rPr>
              <a:t>3D</a:t>
            </a:r>
            <a:r>
              <a:rPr sz="2300" b="0" spc="-75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-60" dirty="0">
                <a:solidFill>
                  <a:srgbClr val="CC3D86"/>
                </a:solidFill>
                <a:latin typeface="Trebuchet MS"/>
                <a:cs typeface="Trebuchet MS"/>
              </a:rPr>
              <a:t>Product</a:t>
            </a:r>
            <a:r>
              <a:rPr sz="2300" b="0" spc="-75" dirty="0">
                <a:solidFill>
                  <a:srgbClr val="CC3D86"/>
                </a:solidFill>
                <a:latin typeface="Trebuchet MS"/>
                <a:cs typeface="Trebuchet MS"/>
              </a:rPr>
              <a:t> </a:t>
            </a:r>
            <a:r>
              <a:rPr sz="2300" b="0" spc="-50" dirty="0">
                <a:solidFill>
                  <a:srgbClr val="CC3D86"/>
                </a:solidFill>
                <a:latin typeface="Trebuchet MS"/>
                <a:cs typeface="Trebuchet MS"/>
              </a:rPr>
              <a:t>Visualizations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Appendix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7187" y="177212"/>
            <a:ext cx="4533900" cy="790575"/>
          </a:xfrm>
          <a:prstGeom prst="rect">
            <a:avLst/>
          </a:prstGeom>
          <a:solidFill>
            <a:srgbClr val="873C6F"/>
          </a:solidFill>
        </p:spPr>
        <p:txBody>
          <a:bodyPr vert="horz" wrap="square" lIns="0" tIns="3492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275"/>
              </a:spcBef>
            </a:pPr>
            <a:r>
              <a:rPr sz="4000" b="1" spc="-250" dirty="0">
                <a:solidFill>
                  <a:srgbClr val="FAFEFF"/>
                </a:solidFill>
                <a:latin typeface="Cambria"/>
                <a:cs typeface="Cambria"/>
              </a:rPr>
              <a:t>36</a:t>
            </a:r>
            <a:r>
              <a:rPr sz="4000" b="1" spc="-245" dirty="0">
                <a:solidFill>
                  <a:srgbClr val="FAFEFF"/>
                </a:solidFill>
                <a:latin typeface="Cambria"/>
                <a:cs typeface="Cambria"/>
              </a:rPr>
              <a:t>0</a:t>
            </a:r>
            <a:r>
              <a:rPr sz="4000" b="1" spc="5" dirty="0">
                <a:solidFill>
                  <a:srgbClr val="FAFEFF"/>
                </a:solidFill>
                <a:latin typeface="Cambria"/>
                <a:cs typeface="Cambria"/>
              </a:rPr>
              <a:t> </a:t>
            </a:r>
            <a:r>
              <a:rPr sz="4000" b="1" spc="25" dirty="0">
                <a:solidFill>
                  <a:srgbClr val="FAFEFF"/>
                </a:solidFill>
                <a:latin typeface="Cambria"/>
                <a:cs typeface="Cambria"/>
              </a:rPr>
              <a:t>v</a:t>
            </a:r>
            <a:r>
              <a:rPr sz="4000" b="1" spc="-20" dirty="0">
                <a:solidFill>
                  <a:srgbClr val="FAFEFF"/>
                </a:solidFill>
                <a:latin typeface="Cambria"/>
                <a:cs typeface="Cambria"/>
              </a:rPr>
              <a:t>i</a:t>
            </a:r>
            <a:r>
              <a:rPr sz="4000" b="1" spc="-10" dirty="0">
                <a:solidFill>
                  <a:srgbClr val="FAFEFF"/>
                </a:solidFill>
                <a:latin typeface="Cambria"/>
                <a:cs typeface="Cambria"/>
              </a:rPr>
              <a:t>r</a:t>
            </a:r>
            <a:r>
              <a:rPr sz="4000" b="1" spc="-35" dirty="0">
                <a:solidFill>
                  <a:srgbClr val="FAFEFF"/>
                </a:solidFill>
                <a:latin typeface="Cambria"/>
                <a:cs typeface="Cambria"/>
              </a:rPr>
              <a:t>t</a:t>
            </a:r>
            <a:r>
              <a:rPr sz="4000" b="1" spc="30" dirty="0">
                <a:solidFill>
                  <a:srgbClr val="FAFEFF"/>
                </a:solidFill>
                <a:latin typeface="Cambria"/>
                <a:cs typeface="Cambria"/>
              </a:rPr>
              <a:t>u</a:t>
            </a:r>
            <a:r>
              <a:rPr sz="4000" b="1" spc="5" dirty="0">
                <a:solidFill>
                  <a:srgbClr val="FAFEFF"/>
                </a:solidFill>
                <a:latin typeface="Cambria"/>
                <a:cs typeface="Cambria"/>
              </a:rPr>
              <a:t>a</a:t>
            </a:r>
            <a:r>
              <a:rPr sz="4000" b="1" spc="10" dirty="0">
                <a:solidFill>
                  <a:srgbClr val="FAFEFF"/>
                </a:solidFill>
                <a:latin typeface="Cambria"/>
                <a:cs typeface="Cambria"/>
              </a:rPr>
              <a:t>l</a:t>
            </a:r>
            <a:r>
              <a:rPr sz="4000" b="1" spc="5" dirty="0">
                <a:solidFill>
                  <a:srgbClr val="FAFEFF"/>
                </a:solidFill>
                <a:latin typeface="Cambria"/>
                <a:cs typeface="Cambria"/>
              </a:rPr>
              <a:t> </a:t>
            </a:r>
            <a:r>
              <a:rPr sz="4000" b="1" spc="-35" dirty="0">
                <a:solidFill>
                  <a:srgbClr val="FAFEFF"/>
                </a:solidFill>
                <a:latin typeface="Cambria"/>
                <a:cs typeface="Cambria"/>
              </a:rPr>
              <a:t>t</a:t>
            </a:r>
            <a:r>
              <a:rPr sz="4000" b="1" spc="-5" dirty="0">
                <a:solidFill>
                  <a:srgbClr val="FAFEFF"/>
                </a:solidFill>
                <a:latin typeface="Cambria"/>
                <a:cs typeface="Cambria"/>
              </a:rPr>
              <a:t>o</a:t>
            </a:r>
            <a:r>
              <a:rPr sz="4000" b="1" spc="30" dirty="0">
                <a:solidFill>
                  <a:srgbClr val="FAFEFF"/>
                </a:solidFill>
                <a:latin typeface="Cambria"/>
                <a:cs typeface="Cambria"/>
              </a:rPr>
              <a:t>u</a:t>
            </a:r>
            <a:r>
              <a:rPr sz="4000" b="1" spc="-5" dirty="0">
                <a:solidFill>
                  <a:srgbClr val="FAFEFF"/>
                </a:solidFill>
                <a:latin typeface="Cambria"/>
                <a:cs typeface="Cambria"/>
              </a:rPr>
              <a:t>r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77" y="943586"/>
            <a:ext cx="9285605" cy="520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22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2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12700" marR="929005">
              <a:lnSpc>
                <a:spcPct val="113300"/>
              </a:lnSpc>
              <a:spcBef>
                <a:spcPts val="1050"/>
              </a:spcBef>
            </a:pP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virtual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tour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rendering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property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onto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600" spc="-4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navigate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360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degrees.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property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tagged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places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and the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tags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1600" spc="-4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embedded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pictures,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videos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links.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2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290"/>
              </a:spcBef>
            </a:pP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Matterport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leader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area.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Matterport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camera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scan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entire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property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points.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scans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uploaded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proprietary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tour.</a:t>
            </a:r>
            <a:endParaRPr sz="1600">
              <a:latin typeface="Lucida Sans Unicode"/>
              <a:cs typeface="Lucida Sans Unicode"/>
            </a:endParaRPr>
          </a:p>
          <a:p>
            <a:pPr marL="39370">
              <a:lnSpc>
                <a:spcPct val="100000"/>
              </a:lnSpc>
              <a:spcBef>
                <a:spcPts val="1795"/>
              </a:spcBef>
            </a:pP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Usage</a:t>
            </a:r>
            <a:endParaRPr sz="2200">
              <a:latin typeface="Tahoma"/>
              <a:cs typeface="Tahoma"/>
            </a:endParaRPr>
          </a:p>
          <a:p>
            <a:pPr marL="42545" marR="739140">
              <a:lnSpc>
                <a:spcPct val="113300"/>
              </a:lnSpc>
              <a:spcBef>
                <a:spcPts val="1095"/>
              </a:spcBef>
            </a:pP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Virtual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tours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already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static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contexts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real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estate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auto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sector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virtual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showrooms.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Retail,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since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changes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periodically,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rarely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used.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50" b="1" spc="7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225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b="1" spc="55" dirty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endParaRPr sz="2250">
              <a:latin typeface="Tahoma"/>
              <a:cs typeface="Tahoma"/>
            </a:endParaRPr>
          </a:p>
          <a:p>
            <a:pPr marL="72390" marR="441325">
              <a:lnSpc>
                <a:spcPct val="113300"/>
              </a:lnSpc>
              <a:spcBef>
                <a:spcPts val="990"/>
              </a:spcBef>
            </a:pPr>
            <a:r>
              <a:rPr sz="1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encouraging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360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tours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amongst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bigger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clients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sz="1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haven't</a:t>
            </a:r>
            <a:r>
              <a:rPr sz="1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adopted </a:t>
            </a:r>
            <a:r>
              <a:rPr sz="160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same.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3383" y="221563"/>
            <a:ext cx="6095365" cy="704850"/>
          </a:xfrm>
          <a:prstGeom prst="rect">
            <a:avLst/>
          </a:prstGeom>
          <a:solidFill>
            <a:srgbClr val="873C6F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4730"/>
              </a:lnSpc>
            </a:pPr>
            <a:r>
              <a:rPr sz="4000" b="1" spc="-125" dirty="0">
                <a:solidFill>
                  <a:srgbClr val="FAFEFF"/>
                </a:solidFill>
                <a:latin typeface="Cambria"/>
                <a:cs typeface="Cambria"/>
              </a:rPr>
              <a:t>3d</a:t>
            </a:r>
            <a:r>
              <a:rPr sz="4000" b="1" spc="-5" dirty="0">
                <a:solidFill>
                  <a:srgbClr val="FAFEFF"/>
                </a:solidFill>
                <a:latin typeface="Cambria"/>
                <a:cs typeface="Cambria"/>
              </a:rPr>
              <a:t> </a:t>
            </a:r>
            <a:r>
              <a:rPr sz="4000" b="1" spc="15" dirty="0">
                <a:solidFill>
                  <a:srgbClr val="FAFEFF"/>
                </a:solidFill>
                <a:latin typeface="Cambria"/>
                <a:cs typeface="Cambria"/>
              </a:rPr>
              <a:t>Product</a:t>
            </a:r>
            <a:r>
              <a:rPr sz="4000" b="1" dirty="0">
                <a:solidFill>
                  <a:srgbClr val="FAFEFF"/>
                </a:solidFill>
                <a:latin typeface="Cambria"/>
                <a:cs typeface="Cambria"/>
              </a:rPr>
              <a:t> </a:t>
            </a:r>
            <a:r>
              <a:rPr sz="4000" b="1" spc="10" dirty="0">
                <a:solidFill>
                  <a:srgbClr val="FAFEFF"/>
                </a:solidFill>
                <a:latin typeface="Cambria"/>
                <a:cs typeface="Cambria"/>
              </a:rPr>
              <a:t>Visualization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What</a:t>
            </a:r>
            <a:r>
              <a:rPr spc="-100" dirty="0"/>
              <a:t> </a:t>
            </a:r>
            <a:r>
              <a:rPr spc="45" dirty="0"/>
              <a:t>is</a:t>
            </a:r>
            <a:r>
              <a:rPr spc="-100" dirty="0"/>
              <a:t> </a:t>
            </a:r>
            <a:r>
              <a:rPr spc="70" dirty="0"/>
              <a:t>it</a:t>
            </a:r>
          </a:p>
          <a:p>
            <a:pPr marL="31750" marR="55880">
              <a:lnSpc>
                <a:spcPct val="113300"/>
              </a:lnSpc>
              <a:spcBef>
                <a:spcPts val="1050"/>
              </a:spcBef>
            </a:pPr>
            <a:r>
              <a:rPr sz="1600" b="0" spc="10" dirty="0">
                <a:latin typeface="Lucida Sans Unicode"/>
                <a:cs typeface="Lucida Sans Unicode"/>
              </a:rPr>
              <a:t>What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Matterport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tour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does</a:t>
            </a:r>
            <a:r>
              <a:rPr sz="1600" b="0" spc="-8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for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store,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85" dirty="0">
                <a:latin typeface="Lucida Sans Unicode"/>
                <a:cs typeface="Lucida Sans Unicode"/>
              </a:rPr>
              <a:t> </a:t>
            </a:r>
            <a:r>
              <a:rPr sz="1600" b="0" spc="-65" dirty="0">
                <a:latin typeface="Lucida Sans Unicode"/>
                <a:cs typeface="Lucida Sans Unicode"/>
              </a:rPr>
              <a:t>3d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product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5" dirty="0">
                <a:latin typeface="Lucida Sans Unicode"/>
                <a:cs typeface="Lucida Sans Unicode"/>
              </a:rPr>
              <a:t>visualization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does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for</a:t>
            </a:r>
            <a:r>
              <a:rPr sz="1600" b="0" spc="-85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product.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It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enables </a:t>
            </a:r>
            <a:r>
              <a:rPr sz="1600" b="0" spc="-4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users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to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turn,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rotate,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change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properties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etc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for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particular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product.</a:t>
            </a:r>
            <a:endParaRPr sz="1600">
              <a:latin typeface="Lucida Sans Unicode"/>
              <a:cs typeface="Lucida Sans Unicode"/>
            </a:endParaRPr>
          </a:p>
          <a:p>
            <a:pPr marL="19050">
              <a:lnSpc>
                <a:spcPct val="100000"/>
              </a:lnSpc>
              <a:spcBef>
                <a:spcPts val="7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31750">
              <a:lnSpc>
                <a:spcPct val="100000"/>
              </a:lnSpc>
            </a:pPr>
            <a:r>
              <a:rPr spc="25" dirty="0"/>
              <a:t>How</a:t>
            </a:r>
            <a:r>
              <a:rPr spc="-95" dirty="0"/>
              <a:t> </a:t>
            </a:r>
            <a:r>
              <a:rPr spc="45" dirty="0"/>
              <a:t>is</a:t>
            </a:r>
            <a:r>
              <a:rPr spc="-95" dirty="0"/>
              <a:t> </a:t>
            </a:r>
            <a:r>
              <a:rPr spc="70" dirty="0"/>
              <a:t>it</a:t>
            </a:r>
            <a:r>
              <a:rPr spc="-90" dirty="0"/>
              <a:t> </a:t>
            </a:r>
            <a:r>
              <a:rPr spc="55" dirty="0"/>
              <a:t>made</a:t>
            </a:r>
          </a:p>
          <a:p>
            <a:pPr marL="31750">
              <a:lnSpc>
                <a:spcPct val="100000"/>
              </a:lnSpc>
              <a:spcBef>
                <a:spcPts val="1545"/>
              </a:spcBef>
            </a:pPr>
            <a:r>
              <a:rPr sz="1600" b="0" spc="-95" dirty="0">
                <a:latin typeface="Lucida Sans Unicode"/>
                <a:cs typeface="Lucida Sans Unicode"/>
              </a:rPr>
              <a:t>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number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of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tools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dirty="0">
                <a:latin typeface="Lucida Sans Unicode"/>
                <a:cs typeface="Lucida Sans Unicode"/>
              </a:rPr>
              <a:t>are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available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for</a:t>
            </a:r>
            <a:r>
              <a:rPr sz="1600" b="0" spc="-85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this.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The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popular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one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in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India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60" dirty="0">
                <a:latin typeface="Lucida Sans Unicode"/>
                <a:cs typeface="Lucida Sans Unicode"/>
              </a:rPr>
              <a:t>is</a:t>
            </a:r>
            <a:r>
              <a:rPr sz="1600" b="0" spc="-85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eccentric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5" dirty="0">
                <a:latin typeface="Lucida Sans Unicode"/>
                <a:cs typeface="Lucida Sans Unicode"/>
              </a:rPr>
              <a:t>engine.</a:t>
            </a:r>
            <a:endParaRPr sz="1600">
              <a:latin typeface="Lucida Sans Unicode"/>
              <a:cs typeface="Lucida Sans Unicode"/>
            </a:endParaRPr>
          </a:p>
          <a:p>
            <a:pPr marL="58419">
              <a:lnSpc>
                <a:spcPct val="100000"/>
              </a:lnSpc>
              <a:spcBef>
                <a:spcPts val="1780"/>
              </a:spcBef>
            </a:pPr>
            <a:r>
              <a:rPr spc="20" dirty="0"/>
              <a:t>Usage</a:t>
            </a:r>
          </a:p>
          <a:p>
            <a:pPr marL="61594" marR="179070">
              <a:lnSpc>
                <a:spcPct val="113300"/>
              </a:lnSpc>
              <a:spcBef>
                <a:spcPts val="1095"/>
              </a:spcBef>
            </a:pPr>
            <a:r>
              <a:rPr sz="1600" b="0" spc="-45" dirty="0">
                <a:latin typeface="Lucida Sans Unicode"/>
                <a:cs typeface="Lucida Sans Unicode"/>
              </a:rPr>
              <a:t>Auto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companies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0" dirty="0">
                <a:latin typeface="Lucida Sans Unicode"/>
                <a:cs typeface="Lucida Sans Unicode"/>
              </a:rPr>
              <a:t>have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invested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in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this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5" dirty="0">
                <a:latin typeface="Lucida Sans Unicode"/>
                <a:cs typeface="Lucida Sans Unicode"/>
              </a:rPr>
              <a:t>technology.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Notable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ones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dirty="0">
                <a:latin typeface="Lucida Sans Unicode"/>
                <a:cs typeface="Lucida Sans Unicode"/>
              </a:rPr>
              <a:t>are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40" dirty="0">
                <a:latin typeface="Lucida Sans Unicode"/>
                <a:cs typeface="Lucida Sans Unicode"/>
              </a:rPr>
              <a:t>Kia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and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Honda.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However,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it </a:t>
            </a:r>
            <a:r>
              <a:rPr sz="1600" b="0" spc="-490" dirty="0">
                <a:latin typeface="Lucida Sans Unicode"/>
                <a:cs typeface="Lucida Sans Unicode"/>
              </a:rPr>
              <a:t> </a:t>
            </a:r>
            <a:r>
              <a:rPr sz="1600" b="0" spc="-60" dirty="0">
                <a:latin typeface="Lucida Sans Unicode"/>
                <a:cs typeface="Lucida Sans Unicode"/>
              </a:rPr>
              <a:t>i</a:t>
            </a:r>
            <a:r>
              <a:rPr sz="1600" b="0" spc="-55" dirty="0">
                <a:latin typeface="Lucida Sans Unicode"/>
                <a:cs typeface="Lucida Sans Unicode"/>
              </a:rPr>
              <a:t>s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n</a:t>
            </a:r>
            <a:r>
              <a:rPr sz="1600" b="0" spc="-25" dirty="0">
                <a:latin typeface="Lucida Sans Unicode"/>
                <a:cs typeface="Lucida Sans Unicode"/>
              </a:rPr>
              <a:t>o</a:t>
            </a:r>
            <a:r>
              <a:rPr sz="1600" b="0" spc="-35" dirty="0">
                <a:latin typeface="Lucida Sans Unicode"/>
                <a:cs typeface="Lucida Sans Unicode"/>
              </a:rPr>
              <a:t>t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v</a:t>
            </a:r>
            <a:r>
              <a:rPr sz="1600" b="0" dirty="0">
                <a:latin typeface="Lucida Sans Unicode"/>
                <a:cs typeface="Lucida Sans Unicode"/>
              </a:rPr>
              <a:t>e</a:t>
            </a:r>
            <a:r>
              <a:rPr sz="1600" b="0" spc="-10" dirty="0">
                <a:latin typeface="Lucida Sans Unicode"/>
                <a:cs typeface="Lucida Sans Unicode"/>
              </a:rPr>
              <a:t>r</a:t>
            </a:r>
            <a:r>
              <a:rPr sz="1600" b="0" spc="-30" dirty="0">
                <a:latin typeface="Lucida Sans Unicode"/>
                <a:cs typeface="Lucida Sans Unicode"/>
              </a:rPr>
              <a:t>y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0" dirty="0">
                <a:latin typeface="Lucida Sans Unicode"/>
                <a:cs typeface="Lucida Sans Unicode"/>
              </a:rPr>
              <a:t>r</a:t>
            </a:r>
            <a:r>
              <a:rPr sz="1600" b="0" dirty="0">
                <a:latin typeface="Lucida Sans Unicode"/>
                <a:cs typeface="Lucida Sans Unicode"/>
              </a:rPr>
              <a:t>e</a:t>
            </a:r>
            <a:r>
              <a:rPr sz="1600" b="0" spc="-60" dirty="0">
                <a:latin typeface="Lucida Sans Unicode"/>
                <a:cs typeface="Lucida Sans Unicode"/>
              </a:rPr>
              <a:t>l</a:t>
            </a:r>
            <a:r>
              <a:rPr sz="1600" b="0" dirty="0">
                <a:latin typeface="Lucida Sans Unicode"/>
                <a:cs typeface="Lucida Sans Unicode"/>
              </a:rPr>
              <a:t>e</a:t>
            </a:r>
            <a:r>
              <a:rPr sz="1600" b="0" spc="-35" dirty="0">
                <a:latin typeface="Lucida Sans Unicode"/>
                <a:cs typeface="Lucida Sans Unicode"/>
              </a:rPr>
              <a:t>v</a:t>
            </a:r>
            <a:r>
              <a:rPr sz="1600" b="0" dirty="0">
                <a:latin typeface="Lucida Sans Unicode"/>
                <a:cs typeface="Lucida Sans Unicode"/>
              </a:rPr>
              <a:t>a</a:t>
            </a:r>
            <a:r>
              <a:rPr sz="1600" b="0" spc="-20" dirty="0">
                <a:latin typeface="Lucida Sans Unicode"/>
                <a:cs typeface="Lucida Sans Unicode"/>
              </a:rPr>
              <a:t>n</a:t>
            </a:r>
            <a:r>
              <a:rPr sz="1600" b="0" spc="-35" dirty="0">
                <a:latin typeface="Lucida Sans Unicode"/>
                <a:cs typeface="Lucida Sans Unicode"/>
              </a:rPr>
              <a:t>t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f</a:t>
            </a:r>
            <a:r>
              <a:rPr sz="1600" b="0" spc="-25" dirty="0">
                <a:latin typeface="Lucida Sans Unicode"/>
                <a:cs typeface="Lucida Sans Unicode"/>
              </a:rPr>
              <a:t>o</a:t>
            </a:r>
            <a:r>
              <a:rPr sz="1600" b="0" spc="-5" dirty="0">
                <a:latin typeface="Lucida Sans Unicode"/>
                <a:cs typeface="Lucida Sans Unicode"/>
              </a:rPr>
              <a:t>r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0" dirty="0">
                <a:latin typeface="Lucida Sans Unicode"/>
                <a:cs typeface="Lucida Sans Unicode"/>
              </a:rPr>
              <a:t>r</a:t>
            </a:r>
            <a:r>
              <a:rPr sz="1600" b="0" dirty="0">
                <a:latin typeface="Lucida Sans Unicode"/>
                <a:cs typeface="Lucida Sans Unicode"/>
              </a:rPr>
              <a:t>ea</a:t>
            </a:r>
            <a:r>
              <a:rPr sz="1600" b="0" spc="-60" dirty="0">
                <a:latin typeface="Lucida Sans Unicode"/>
                <a:cs typeface="Lucida Sans Unicode"/>
              </a:rPr>
              <a:t>l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dirty="0">
                <a:latin typeface="Lucida Sans Unicode"/>
                <a:cs typeface="Lucida Sans Unicode"/>
              </a:rPr>
              <a:t>e</a:t>
            </a:r>
            <a:r>
              <a:rPr sz="1600" b="0" spc="-60" dirty="0">
                <a:latin typeface="Lucida Sans Unicode"/>
                <a:cs typeface="Lucida Sans Unicode"/>
              </a:rPr>
              <a:t>s</a:t>
            </a:r>
            <a:r>
              <a:rPr sz="1600" b="0" spc="-35" dirty="0">
                <a:latin typeface="Lucida Sans Unicode"/>
                <a:cs typeface="Lucida Sans Unicode"/>
              </a:rPr>
              <a:t>t</a:t>
            </a:r>
            <a:r>
              <a:rPr sz="1600" b="0" dirty="0">
                <a:latin typeface="Lucida Sans Unicode"/>
                <a:cs typeface="Lucida Sans Unicode"/>
              </a:rPr>
              <a:t>a</a:t>
            </a:r>
            <a:r>
              <a:rPr sz="1600" b="0" spc="-35" dirty="0">
                <a:latin typeface="Lucida Sans Unicode"/>
                <a:cs typeface="Lucida Sans Unicode"/>
              </a:rPr>
              <a:t>t</a:t>
            </a:r>
            <a:r>
              <a:rPr sz="1600" b="0" spc="5" dirty="0">
                <a:latin typeface="Lucida Sans Unicode"/>
                <a:cs typeface="Lucida Sans Unicode"/>
              </a:rPr>
              <a:t>e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dirty="0">
                <a:latin typeface="Lucida Sans Unicode"/>
                <a:cs typeface="Lucida Sans Unicode"/>
              </a:rPr>
              <a:t>a</a:t>
            </a:r>
            <a:r>
              <a:rPr sz="1600" b="0" spc="-20" dirty="0">
                <a:latin typeface="Lucida Sans Unicode"/>
                <a:cs typeface="Lucida Sans Unicode"/>
              </a:rPr>
              <a:t>n</a:t>
            </a:r>
            <a:r>
              <a:rPr sz="1600" b="0" spc="-30" dirty="0">
                <a:latin typeface="Lucida Sans Unicode"/>
                <a:cs typeface="Lucida Sans Unicode"/>
              </a:rPr>
              <a:t>d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0" dirty="0">
                <a:latin typeface="Lucida Sans Unicode"/>
                <a:cs typeface="Lucida Sans Unicode"/>
              </a:rPr>
              <a:t>r</a:t>
            </a:r>
            <a:r>
              <a:rPr sz="1600" b="0" dirty="0">
                <a:latin typeface="Lucida Sans Unicode"/>
                <a:cs typeface="Lucida Sans Unicode"/>
              </a:rPr>
              <a:t>e</a:t>
            </a:r>
            <a:r>
              <a:rPr sz="1600" b="0" spc="-35" dirty="0">
                <a:latin typeface="Lucida Sans Unicode"/>
                <a:cs typeface="Lucida Sans Unicode"/>
              </a:rPr>
              <a:t>t</a:t>
            </a:r>
            <a:r>
              <a:rPr sz="1600" b="0" dirty="0">
                <a:latin typeface="Lucida Sans Unicode"/>
                <a:cs typeface="Lucida Sans Unicode"/>
              </a:rPr>
              <a:t>a</a:t>
            </a:r>
            <a:r>
              <a:rPr sz="1600" b="0" spc="-60" dirty="0">
                <a:latin typeface="Lucida Sans Unicode"/>
                <a:cs typeface="Lucida Sans Unicode"/>
              </a:rPr>
              <a:t>il</a:t>
            </a:r>
            <a:r>
              <a:rPr sz="1600" b="0" spc="-85" dirty="0">
                <a:latin typeface="Lucida Sans Unicode"/>
                <a:cs typeface="Lucida Sans Unicode"/>
              </a:rPr>
              <a:t>.</a:t>
            </a:r>
            <a:endParaRPr sz="1600">
              <a:latin typeface="Lucida Sans Unicode"/>
              <a:cs typeface="Lucida Sans Unicode"/>
            </a:endParaRPr>
          </a:p>
          <a:p>
            <a:pPr marL="19050">
              <a:lnSpc>
                <a:spcPct val="100000"/>
              </a:lnSpc>
              <a:spcBef>
                <a:spcPts val="4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58419">
              <a:lnSpc>
                <a:spcPct val="100000"/>
              </a:lnSpc>
            </a:pPr>
            <a:r>
              <a:rPr sz="2250" spc="75" dirty="0"/>
              <a:t>Our</a:t>
            </a:r>
            <a:r>
              <a:rPr sz="2250" spc="-110" dirty="0"/>
              <a:t> </a:t>
            </a:r>
            <a:r>
              <a:rPr sz="2250" spc="55" dirty="0"/>
              <a:t>Take</a:t>
            </a:r>
            <a:endParaRPr sz="2250"/>
          </a:p>
          <a:p>
            <a:pPr marL="118110" marR="5080">
              <a:lnSpc>
                <a:spcPct val="113300"/>
              </a:lnSpc>
              <a:spcBef>
                <a:spcPts val="985"/>
              </a:spcBef>
            </a:pPr>
            <a:r>
              <a:rPr sz="1600" b="0" spc="-50" dirty="0">
                <a:latin typeface="Lucida Sans Unicode"/>
                <a:cs typeface="Lucida Sans Unicode"/>
              </a:rPr>
              <a:t>The </a:t>
            </a:r>
            <a:r>
              <a:rPr sz="1600" b="0" spc="-35" dirty="0">
                <a:latin typeface="Lucida Sans Unicode"/>
                <a:cs typeface="Lucida Sans Unicode"/>
              </a:rPr>
              <a:t>experience of </a:t>
            </a:r>
            <a:r>
              <a:rPr sz="1600" b="0" spc="-40" dirty="0">
                <a:latin typeface="Lucida Sans Unicode"/>
                <a:cs typeface="Lucida Sans Unicode"/>
              </a:rPr>
              <a:t>watching </a:t>
            </a:r>
            <a:r>
              <a:rPr sz="1600" b="0" spc="-15" dirty="0">
                <a:latin typeface="Lucida Sans Unicode"/>
                <a:cs typeface="Lucida Sans Unicode"/>
              </a:rPr>
              <a:t>and </a:t>
            </a:r>
            <a:r>
              <a:rPr sz="1600" b="0" spc="-50" dirty="0">
                <a:latin typeface="Lucida Sans Unicode"/>
                <a:cs typeface="Lucida Sans Unicode"/>
              </a:rPr>
              <a:t>playing </a:t>
            </a:r>
            <a:r>
              <a:rPr sz="1600" b="0" spc="-15" dirty="0">
                <a:latin typeface="Lucida Sans Unicode"/>
                <a:cs typeface="Lucida Sans Unicode"/>
              </a:rPr>
              <a:t>around </a:t>
            </a:r>
            <a:r>
              <a:rPr sz="1600" b="0" spc="-25" dirty="0">
                <a:latin typeface="Lucida Sans Unicode"/>
                <a:cs typeface="Lucida Sans Unicode"/>
              </a:rPr>
              <a:t>with </a:t>
            </a:r>
            <a:r>
              <a:rPr sz="1600" b="0" spc="5" dirty="0">
                <a:latin typeface="Lucida Sans Unicode"/>
                <a:cs typeface="Lucida Sans Unicode"/>
              </a:rPr>
              <a:t>a </a:t>
            </a:r>
            <a:r>
              <a:rPr sz="1600" b="0" spc="-70" dirty="0">
                <a:latin typeface="Lucida Sans Unicode"/>
                <a:cs typeface="Lucida Sans Unicode"/>
              </a:rPr>
              <a:t>3D </a:t>
            </a:r>
            <a:r>
              <a:rPr sz="1600" b="0" spc="-30" dirty="0">
                <a:latin typeface="Lucida Sans Unicode"/>
                <a:cs typeface="Lucida Sans Unicode"/>
              </a:rPr>
              <a:t>product </a:t>
            </a:r>
            <a:r>
              <a:rPr sz="1600" b="0" spc="-45" dirty="0">
                <a:latin typeface="Lucida Sans Unicode"/>
                <a:cs typeface="Lucida Sans Unicode"/>
              </a:rPr>
              <a:t>visualization </a:t>
            </a:r>
            <a:r>
              <a:rPr sz="1600" b="0" spc="-20" dirty="0">
                <a:latin typeface="Lucida Sans Unicode"/>
                <a:cs typeface="Lucida Sans Unicode"/>
              </a:rPr>
              <a:t>on </a:t>
            </a:r>
            <a:r>
              <a:rPr sz="1600" b="0" spc="-114" dirty="0">
                <a:latin typeface="Lucida Sans Unicode"/>
                <a:cs typeface="Lucida Sans Unicode"/>
              </a:rPr>
              <a:t>TV </a:t>
            </a:r>
            <a:r>
              <a:rPr sz="1600" b="0" spc="-60" dirty="0">
                <a:latin typeface="Lucida Sans Unicode"/>
                <a:cs typeface="Lucida Sans Unicode"/>
              </a:rPr>
              <a:t>is </a:t>
            </a:r>
            <a:r>
              <a:rPr sz="1600" b="0" spc="-55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significantly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superior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than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on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5" dirty="0">
                <a:latin typeface="Lucida Sans Unicode"/>
                <a:cs typeface="Lucida Sans Unicode"/>
              </a:rPr>
              <a:t>a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mobile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phone.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Hence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55" dirty="0">
                <a:latin typeface="Lucida Sans Unicode"/>
                <a:cs typeface="Lucida Sans Unicode"/>
              </a:rPr>
              <a:t>if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any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of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our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auto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customers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0" dirty="0">
                <a:latin typeface="Lucida Sans Unicode"/>
                <a:cs typeface="Lucida Sans Unicode"/>
              </a:rPr>
              <a:t>have</a:t>
            </a:r>
            <a:r>
              <a:rPr sz="1600" b="0" spc="-90" dirty="0">
                <a:latin typeface="Lucida Sans Unicode"/>
                <a:cs typeface="Lucida Sans Unicode"/>
              </a:rPr>
              <a:t> </a:t>
            </a:r>
            <a:r>
              <a:rPr sz="1600" b="0" spc="-30" dirty="0">
                <a:latin typeface="Lucida Sans Unicode"/>
                <a:cs typeface="Lucida Sans Unicode"/>
              </a:rPr>
              <a:t>invested </a:t>
            </a:r>
            <a:r>
              <a:rPr sz="1600" b="0" spc="-490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in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60" dirty="0">
                <a:latin typeface="Lucida Sans Unicode"/>
                <a:cs typeface="Lucida Sans Unicode"/>
              </a:rPr>
              <a:t>this,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50" dirty="0">
                <a:latin typeface="Lucida Sans Unicode"/>
                <a:cs typeface="Lucida Sans Unicode"/>
              </a:rPr>
              <a:t>it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45" dirty="0">
                <a:latin typeface="Lucida Sans Unicode"/>
                <a:cs typeface="Lucida Sans Unicode"/>
              </a:rPr>
              <a:t>will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be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natural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for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15" dirty="0">
                <a:latin typeface="Lucida Sans Unicode"/>
                <a:cs typeface="Lucida Sans Unicode"/>
              </a:rPr>
              <a:t>them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5" dirty="0">
                <a:latin typeface="Lucida Sans Unicode"/>
                <a:cs typeface="Lucida Sans Unicode"/>
              </a:rPr>
              <a:t>to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35" dirty="0">
                <a:latin typeface="Lucida Sans Unicode"/>
                <a:cs typeface="Lucida Sans Unicode"/>
              </a:rPr>
              <a:t>host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these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on</a:t>
            </a:r>
            <a:r>
              <a:rPr sz="1600" b="0" spc="-95" dirty="0">
                <a:latin typeface="Lucida Sans Unicode"/>
                <a:cs typeface="Lucida Sans Unicode"/>
              </a:rPr>
              <a:t> </a:t>
            </a:r>
            <a:r>
              <a:rPr sz="1600" b="0" spc="-20" dirty="0">
                <a:latin typeface="Lucida Sans Unicode"/>
                <a:cs typeface="Lucida Sans Unicode"/>
              </a:rPr>
              <a:t>Wind.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64043" y="2012036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7499"/>
            <a:ext cx="9753600" cy="1495425"/>
          </a:xfrm>
          <a:custGeom>
            <a:avLst/>
            <a:gdLst/>
            <a:ahLst/>
            <a:cxnLst/>
            <a:rect l="l" t="t" r="r" b="b"/>
            <a:pathLst>
              <a:path w="9753600" h="1495425">
                <a:moveTo>
                  <a:pt x="9753599" y="1495424"/>
                </a:moveTo>
                <a:lnTo>
                  <a:pt x="0" y="1495424"/>
                </a:lnTo>
                <a:lnTo>
                  <a:pt x="0" y="0"/>
                </a:lnTo>
                <a:lnTo>
                  <a:pt x="9753599" y="0"/>
                </a:lnTo>
                <a:lnTo>
                  <a:pt x="9753599" y="14954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8650" y="3259956"/>
            <a:ext cx="2209800" cy="1838325"/>
          </a:xfrm>
          <a:custGeom>
            <a:avLst/>
            <a:gdLst/>
            <a:ahLst/>
            <a:cxnLst/>
            <a:rect l="l" t="t" r="r" b="b"/>
            <a:pathLst>
              <a:path w="2209800" h="1838325">
                <a:moveTo>
                  <a:pt x="1088928" y="458519"/>
                </a:moveTo>
                <a:lnTo>
                  <a:pt x="986145" y="458519"/>
                </a:lnTo>
                <a:lnTo>
                  <a:pt x="1425277" y="19943"/>
                </a:lnTo>
                <a:lnTo>
                  <a:pt x="1435528" y="11317"/>
                </a:lnTo>
                <a:lnTo>
                  <a:pt x="1446371" y="5056"/>
                </a:lnTo>
                <a:lnTo>
                  <a:pt x="1457316" y="1254"/>
                </a:lnTo>
                <a:lnTo>
                  <a:pt x="1467873" y="3"/>
                </a:lnTo>
                <a:lnTo>
                  <a:pt x="1495820" y="37135"/>
                </a:lnTo>
                <a:lnTo>
                  <a:pt x="1489337" y="54594"/>
                </a:lnTo>
                <a:lnTo>
                  <a:pt x="1476648" y="71290"/>
                </a:lnTo>
                <a:lnTo>
                  <a:pt x="1088928" y="458519"/>
                </a:lnTo>
                <a:close/>
              </a:path>
              <a:path w="2209800" h="1838325">
                <a:moveTo>
                  <a:pt x="1055314" y="492089"/>
                </a:moveTo>
                <a:lnTo>
                  <a:pt x="916935" y="492089"/>
                </a:lnTo>
                <a:lnTo>
                  <a:pt x="646997" y="222493"/>
                </a:lnTo>
                <a:lnTo>
                  <a:pt x="638986" y="210470"/>
                </a:lnTo>
                <a:lnTo>
                  <a:pt x="636316" y="196820"/>
                </a:lnTo>
                <a:lnTo>
                  <a:pt x="638986" y="183170"/>
                </a:lnTo>
                <a:lnTo>
                  <a:pt x="646997" y="171147"/>
                </a:lnTo>
                <a:lnTo>
                  <a:pt x="659035" y="163146"/>
                </a:lnTo>
                <a:lnTo>
                  <a:pt x="672703" y="160479"/>
                </a:lnTo>
                <a:lnTo>
                  <a:pt x="686370" y="163146"/>
                </a:lnTo>
                <a:lnTo>
                  <a:pt x="698409" y="171147"/>
                </a:lnTo>
                <a:lnTo>
                  <a:pt x="986145" y="458519"/>
                </a:lnTo>
                <a:lnTo>
                  <a:pt x="1088928" y="458519"/>
                </a:lnTo>
                <a:lnTo>
                  <a:pt x="1055314" y="492089"/>
                </a:lnTo>
                <a:close/>
              </a:path>
              <a:path w="2209800" h="1838325">
                <a:moveTo>
                  <a:pt x="2055389" y="1838295"/>
                </a:moveTo>
                <a:lnTo>
                  <a:pt x="153809" y="1838295"/>
                </a:lnTo>
                <a:lnTo>
                  <a:pt x="105092" y="1830489"/>
                </a:lnTo>
                <a:lnTo>
                  <a:pt x="62858" y="1808732"/>
                </a:lnTo>
                <a:lnTo>
                  <a:pt x="29600" y="1775517"/>
                </a:lnTo>
                <a:lnTo>
                  <a:pt x="7816" y="1733335"/>
                </a:lnTo>
                <a:lnTo>
                  <a:pt x="0" y="1684680"/>
                </a:lnTo>
                <a:lnTo>
                  <a:pt x="0" y="645704"/>
                </a:lnTo>
                <a:lnTo>
                  <a:pt x="7816" y="597049"/>
                </a:lnTo>
                <a:lnTo>
                  <a:pt x="29600" y="554868"/>
                </a:lnTo>
                <a:lnTo>
                  <a:pt x="62858" y="521652"/>
                </a:lnTo>
                <a:lnTo>
                  <a:pt x="105092" y="499895"/>
                </a:lnTo>
                <a:lnTo>
                  <a:pt x="153809" y="492089"/>
                </a:lnTo>
                <a:lnTo>
                  <a:pt x="2055389" y="492089"/>
                </a:lnTo>
                <a:lnTo>
                  <a:pt x="2104106" y="499895"/>
                </a:lnTo>
                <a:lnTo>
                  <a:pt x="2146340" y="521652"/>
                </a:lnTo>
                <a:lnTo>
                  <a:pt x="2179598" y="554868"/>
                </a:lnTo>
                <a:lnTo>
                  <a:pt x="2201382" y="597049"/>
                </a:lnTo>
                <a:lnTo>
                  <a:pt x="2209070" y="644907"/>
                </a:lnTo>
                <a:lnTo>
                  <a:pt x="325831" y="644907"/>
                </a:lnTo>
                <a:lnTo>
                  <a:pt x="279253" y="651123"/>
                </a:lnTo>
                <a:lnTo>
                  <a:pt x="237464" y="668678"/>
                </a:lnTo>
                <a:lnTo>
                  <a:pt x="202103" y="695933"/>
                </a:lnTo>
                <a:lnTo>
                  <a:pt x="174813" y="731248"/>
                </a:lnTo>
                <a:lnTo>
                  <a:pt x="157236" y="772985"/>
                </a:lnTo>
                <a:lnTo>
                  <a:pt x="151012" y="819504"/>
                </a:lnTo>
                <a:lnTo>
                  <a:pt x="151012" y="1510878"/>
                </a:lnTo>
                <a:lnTo>
                  <a:pt x="157236" y="1557397"/>
                </a:lnTo>
                <a:lnTo>
                  <a:pt x="174813" y="1599135"/>
                </a:lnTo>
                <a:lnTo>
                  <a:pt x="202103" y="1634450"/>
                </a:lnTo>
                <a:lnTo>
                  <a:pt x="237464" y="1661705"/>
                </a:lnTo>
                <a:lnTo>
                  <a:pt x="279253" y="1679260"/>
                </a:lnTo>
                <a:lnTo>
                  <a:pt x="325831" y="1685475"/>
                </a:lnTo>
                <a:lnTo>
                  <a:pt x="2209071" y="1685475"/>
                </a:lnTo>
                <a:lnTo>
                  <a:pt x="2201382" y="1733335"/>
                </a:lnTo>
                <a:lnTo>
                  <a:pt x="2179598" y="1775517"/>
                </a:lnTo>
                <a:lnTo>
                  <a:pt x="2146340" y="1808732"/>
                </a:lnTo>
                <a:lnTo>
                  <a:pt x="2104106" y="1830489"/>
                </a:lnTo>
                <a:lnTo>
                  <a:pt x="2055389" y="1838295"/>
                </a:lnTo>
                <a:close/>
              </a:path>
              <a:path w="2209800" h="1838325">
                <a:moveTo>
                  <a:pt x="2209071" y="1685475"/>
                </a:moveTo>
                <a:lnTo>
                  <a:pt x="1525493" y="1685475"/>
                </a:lnTo>
                <a:lnTo>
                  <a:pt x="1572071" y="1679259"/>
                </a:lnTo>
                <a:lnTo>
                  <a:pt x="1613861" y="1661704"/>
                </a:lnTo>
                <a:lnTo>
                  <a:pt x="1649221" y="1634449"/>
                </a:lnTo>
                <a:lnTo>
                  <a:pt x="1676511" y="1599134"/>
                </a:lnTo>
                <a:lnTo>
                  <a:pt x="1694088" y="1557397"/>
                </a:lnTo>
                <a:lnTo>
                  <a:pt x="1700312" y="1510878"/>
                </a:lnTo>
                <a:lnTo>
                  <a:pt x="1700312" y="819504"/>
                </a:lnTo>
                <a:lnTo>
                  <a:pt x="1694088" y="772985"/>
                </a:lnTo>
                <a:lnTo>
                  <a:pt x="1676511" y="731247"/>
                </a:lnTo>
                <a:lnTo>
                  <a:pt x="1649221" y="695932"/>
                </a:lnTo>
                <a:lnTo>
                  <a:pt x="1613861" y="668677"/>
                </a:lnTo>
                <a:lnTo>
                  <a:pt x="1572071" y="651122"/>
                </a:lnTo>
                <a:lnTo>
                  <a:pt x="1525493" y="644907"/>
                </a:lnTo>
                <a:lnTo>
                  <a:pt x="2209070" y="644907"/>
                </a:lnTo>
                <a:lnTo>
                  <a:pt x="2209199" y="645704"/>
                </a:lnTo>
                <a:lnTo>
                  <a:pt x="2209199" y="939546"/>
                </a:lnTo>
                <a:lnTo>
                  <a:pt x="1935211" y="939546"/>
                </a:lnTo>
                <a:lnTo>
                  <a:pt x="1890576" y="949726"/>
                </a:lnTo>
                <a:lnTo>
                  <a:pt x="1859348" y="973664"/>
                </a:lnTo>
                <a:lnTo>
                  <a:pt x="1839669" y="1007714"/>
                </a:lnTo>
                <a:lnTo>
                  <a:pt x="1834535" y="1033490"/>
                </a:lnTo>
                <a:lnTo>
                  <a:pt x="1834535" y="1046694"/>
                </a:lnTo>
                <a:lnTo>
                  <a:pt x="1844728" y="1084669"/>
                </a:lnTo>
                <a:lnTo>
                  <a:pt x="1868697" y="1115857"/>
                </a:lnTo>
                <a:lnTo>
                  <a:pt x="1902791" y="1135511"/>
                </a:lnTo>
                <a:lnTo>
                  <a:pt x="1928601" y="1140638"/>
                </a:lnTo>
                <a:lnTo>
                  <a:pt x="2209199" y="1140638"/>
                </a:lnTo>
                <a:lnTo>
                  <a:pt x="2209199" y="1189751"/>
                </a:lnTo>
                <a:lnTo>
                  <a:pt x="1928599" y="1189751"/>
                </a:lnTo>
                <a:lnTo>
                  <a:pt x="1890576" y="1199932"/>
                </a:lnTo>
                <a:lnTo>
                  <a:pt x="1859348" y="1223869"/>
                </a:lnTo>
                <a:lnTo>
                  <a:pt x="1839669" y="1257919"/>
                </a:lnTo>
                <a:lnTo>
                  <a:pt x="1834535" y="1283695"/>
                </a:lnTo>
                <a:lnTo>
                  <a:pt x="1834535" y="1296899"/>
                </a:lnTo>
                <a:lnTo>
                  <a:pt x="1844728" y="1334874"/>
                </a:lnTo>
                <a:lnTo>
                  <a:pt x="1868697" y="1366062"/>
                </a:lnTo>
                <a:lnTo>
                  <a:pt x="1902791" y="1385716"/>
                </a:lnTo>
                <a:lnTo>
                  <a:pt x="2209199" y="1390843"/>
                </a:lnTo>
                <a:lnTo>
                  <a:pt x="2209199" y="1684680"/>
                </a:lnTo>
                <a:lnTo>
                  <a:pt x="2209071" y="1685475"/>
                </a:lnTo>
                <a:close/>
              </a:path>
              <a:path w="2209800" h="1838325">
                <a:moveTo>
                  <a:pt x="1935211" y="939546"/>
                </a:moveTo>
                <a:close/>
              </a:path>
              <a:path w="2209800" h="1838325">
                <a:moveTo>
                  <a:pt x="2209199" y="1140638"/>
                </a:moveTo>
                <a:lnTo>
                  <a:pt x="1935211" y="1140638"/>
                </a:lnTo>
                <a:lnTo>
                  <a:pt x="1941821" y="1140638"/>
                </a:lnTo>
                <a:lnTo>
                  <a:pt x="1948368" y="1139994"/>
                </a:lnTo>
                <a:lnTo>
                  <a:pt x="1985645" y="1127361"/>
                </a:lnTo>
                <a:lnTo>
                  <a:pt x="2015245" y="1101442"/>
                </a:lnTo>
                <a:lnTo>
                  <a:pt x="2032660" y="1066182"/>
                </a:lnTo>
                <a:lnTo>
                  <a:pt x="2035884" y="1046694"/>
                </a:lnTo>
                <a:lnTo>
                  <a:pt x="2035884" y="1033490"/>
                </a:lnTo>
                <a:lnTo>
                  <a:pt x="2025692" y="995515"/>
                </a:lnTo>
                <a:lnTo>
                  <a:pt x="2001723" y="964327"/>
                </a:lnTo>
                <a:lnTo>
                  <a:pt x="1967629" y="944673"/>
                </a:lnTo>
                <a:lnTo>
                  <a:pt x="1935211" y="939546"/>
                </a:lnTo>
                <a:lnTo>
                  <a:pt x="2209199" y="939546"/>
                </a:lnTo>
                <a:lnTo>
                  <a:pt x="2209199" y="1140638"/>
                </a:lnTo>
                <a:close/>
              </a:path>
              <a:path w="2209800" h="1838325">
                <a:moveTo>
                  <a:pt x="2209199" y="1390843"/>
                </a:moveTo>
                <a:lnTo>
                  <a:pt x="1941821" y="1390843"/>
                </a:lnTo>
                <a:lnTo>
                  <a:pt x="1948368" y="1390199"/>
                </a:lnTo>
                <a:lnTo>
                  <a:pt x="1961335" y="1387623"/>
                </a:lnTo>
                <a:lnTo>
                  <a:pt x="1996638" y="1370230"/>
                </a:lnTo>
                <a:lnTo>
                  <a:pt x="2022590" y="1340668"/>
                </a:lnTo>
                <a:lnTo>
                  <a:pt x="2035239" y="1303437"/>
                </a:lnTo>
                <a:lnTo>
                  <a:pt x="2035884" y="1296899"/>
                </a:lnTo>
                <a:lnTo>
                  <a:pt x="2035884" y="1283695"/>
                </a:lnTo>
                <a:lnTo>
                  <a:pt x="2025692" y="1245720"/>
                </a:lnTo>
                <a:lnTo>
                  <a:pt x="2001723" y="1214532"/>
                </a:lnTo>
                <a:lnTo>
                  <a:pt x="1967629" y="1194878"/>
                </a:lnTo>
                <a:lnTo>
                  <a:pt x="1935211" y="1189751"/>
                </a:lnTo>
                <a:lnTo>
                  <a:pt x="2209199" y="1189751"/>
                </a:lnTo>
                <a:lnTo>
                  <a:pt x="2209199" y="1390843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476" y="5216111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522" y="2865726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2570" y="2160142"/>
            <a:ext cx="2463800" cy="97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00" spc="75" dirty="0">
                <a:solidFill>
                  <a:srgbClr val="FFFFF5"/>
                </a:solidFill>
                <a:latin typeface="Trebuchet MS"/>
                <a:cs typeface="Trebuchet MS"/>
              </a:rPr>
              <a:t>Use</a:t>
            </a:r>
            <a:r>
              <a:rPr sz="1300" spc="4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5"/>
                </a:solidFill>
                <a:latin typeface="Trebuchet MS"/>
                <a:cs typeface="Trebuchet MS"/>
              </a:rPr>
              <a:t>the</a:t>
            </a:r>
            <a:r>
              <a:rPr sz="1300" spc="5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5"/>
                </a:solidFill>
                <a:latin typeface="Trebuchet MS"/>
                <a:cs typeface="Trebuchet MS"/>
              </a:rPr>
              <a:t>Big</a:t>
            </a:r>
            <a:r>
              <a:rPr sz="1300" spc="5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5"/>
                </a:solidFill>
                <a:latin typeface="Trebuchet MS"/>
                <a:cs typeface="Trebuchet MS"/>
              </a:rPr>
              <a:t>Screen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 algn="ctr">
              <a:lnSpc>
                <a:spcPct val="110600"/>
              </a:lnSpc>
            </a:pPr>
            <a:r>
              <a:rPr sz="1300" spc="15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purchases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4032" y="545496"/>
            <a:ext cx="439928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390" dirty="0">
                <a:solidFill>
                  <a:srgbClr val="FFFFF5"/>
                </a:solidFill>
              </a:rPr>
              <a:t>THE</a:t>
            </a:r>
            <a:r>
              <a:rPr sz="3400" spc="110" dirty="0">
                <a:solidFill>
                  <a:srgbClr val="FFFFF5"/>
                </a:solidFill>
              </a:rPr>
              <a:t> </a:t>
            </a:r>
            <a:r>
              <a:rPr sz="3400" spc="400" dirty="0">
                <a:solidFill>
                  <a:srgbClr val="FFFFF5"/>
                </a:solidFill>
              </a:rPr>
              <a:t>OPPORTUNITY</a:t>
            </a:r>
            <a:endParaRPr sz="3400"/>
          </a:p>
        </p:txBody>
      </p:sp>
      <p:sp>
        <p:nvSpPr>
          <p:cNvPr id="10" name="object 10"/>
          <p:cNvSpPr txBox="1"/>
          <p:nvPr/>
        </p:nvSpPr>
        <p:spPr>
          <a:xfrm>
            <a:off x="773371" y="1174118"/>
            <a:ext cx="82130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75" dirty="0">
                <a:solidFill>
                  <a:srgbClr val="FFFFF5"/>
                </a:solidFill>
                <a:latin typeface="Trebuchet MS"/>
                <a:cs typeface="Trebuchet MS"/>
              </a:rPr>
              <a:t>TV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5"/>
                </a:solidFill>
                <a:latin typeface="Trebuchet MS"/>
                <a:cs typeface="Trebuchet MS"/>
              </a:rPr>
              <a:t>is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5"/>
                </a:solidFill>
                <a:latin typeface="Trebuchet MS"/>
                <a:cs typeface="Trebuchet MS"/>
              </a:rPr>
              <a:t>a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5"/>
                </a:solidFill>
                <a:latin typeface="Trebuchet MS"/>
                <a:cs typeface="Trebuchet MS"/>
              </a:rPr>
              <a:t>supernova</a:t>
            </a:r>
            <a:r>
              <a:rPr sz="1800" spc="9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5"/>
                </a:solidFill>
                <a:latin typeface="Trebuchet MS"/>
                <a:cs typeface="Trebuchet MS"/>
              </a:rPr>
              <a:t>waiting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5"/>
                </a:solidFill>
                <a:latin typeface="Trebuchet MS"/>
                <a:cs typeface="Trebuchet MS"/>
              </a:rPr>
              <a:t>to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5"/>
                </a:solidFill>
                <a:latin typeface="Trebuchet MS"/>
                <a:cs typeface="Trebuchet MS"/>
              </a:rPr>
              <a:t>be</a:t>
            </a:r>
            <a:r>
              <a:rPr sz="1800" spc="9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5"/>
                </a:solidFill>
                <a:latin typeface="Trebuchet MS"/>
                <a:cs typeface="Trebuchet MS"/>
              </a:rPr>
              <a:t>unleashed.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5"/>
                </a:solidFill>
                <a:latin typeface="Trebuchet MS"/>
                <a:cs typeface="Trebuchet MS"/>
              </a:rPr>
              <a:t>And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5"/>
                </a:solidFill>
                <a:latin typeface="Trebuchet MS"/>
                <a:cs typeface="Trebuchet MS"/>
              </a:rPr>
              <a:t>no</a:t>
            </a:r>
            <a:r>
              <a:rPr sz="1800" spc="9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5"/>
                </a:solidFill>
                <a:latin typeface="Trebuchet MS"/>
                <a:cs typeface="Trebuchet MS"/>
              </a:rPr>
              <a:t>one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5"/>
                </a:solidFill>
                <a:latin typeface="Trebuchet MS"/>
                <a:cs typeface="Trebuchet MS"/>
              </a:rPr>
              <a:t>is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5"/>
                </a:solidFill>
                <a:latin typeface="Trebuchet MS"/>
                <a:cs typeface="Trebuchet MS"/>
              </a:rPr>
              <a:t>talking</a:t>
            </a:r>
            <a:r>
              <a:rPr sz="1800" spc="9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5"/>
                </a:solidFill>
                <a:latin typeface="Trebuchet MS"/>
                <a:cs typeface="Trebuchet MS"/>
              </a:rPr>
              <a:t>about</a:t>
            </a:r>
            <a:r>
              <a:rPr sz="1800" spc="9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5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7691" y="5413513"/>
            <a:ext cx="130492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60" dirty="0">
                <a:solidFill>
                  <a:srgbClr val="FFFFF5"/>
                </a:solidFill>
                <a:latin typeface="Trebuchet MS"/>
                <a:cs typeface="Trebuchet MS"/>
              </a:rPr>
              <a:t>The</a:t>
            </a:r>
            <a:r>
              <a:rPr sz="1300" spc="2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5"/>
                </a:solidFill>
                <a:latin typeface="Trebuchet MS"/>
                <a:cs typeface="Trebuchet MS"/>
              </a:rPr>
              <a:t>Blue</a:t>
            </a:r>
            <a:r>
              <a:rPr sz="1300" spc="30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5"/>
                </a:solidFill>
                <a:latin typeface="Trebuchet MS"/>
                <a:cs typeface="Trebuchet MS"/>
              </a:rPr>
              <a:t>Ocean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787" y="5921414"/>
            <a:ext cx="2574290" cy="1120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0600"/>
              </a:lnSpc>
              <a:spcBef>
                <a:spcPts val="90"/>
              </a:spcBef>
            </a:pP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Smartphone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is now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crowded 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apps.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Whereas </a:t>
            </a:r>
            <a:r>
              <a:rPr sz="1300" spc="150" dirty="0">
                <a:solidFill>
                  <a:srgbClr val="FFFFFF"/>
                </a:solidFill>
                <a:latin typeface="Trebuchet MS"/>
                <a:cs typeface="Trebuchet MS"/>
              </a:rPr>
              <a:t>TV 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begun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almost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exclusively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targetted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entertainment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7657" y="3063127"/>
            <a:ext cx="108077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5" dirty="0">
                <a:solidFill>
                  <a:srgbClr val="FFFFF5"/>
                </a:solidFill>
                <a:latin typeface="Trebuchet MS"/>
                <a:cs typeface="Trebuchet MS"/>
              </a:rPr>
              <a:t>Multi-tasking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620" y="3571030"/>
            <a:ext cx="2571115" cy="133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0600"/>
              </a:lnSpc>
              <a:spcBef>
                <a:spcPts val="90"/>
              </a:spcBef>
            </a:pP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Dinners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smartphones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don't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4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well.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Trebuchet MS"/>
                <a:cs typeface="Trebuchet MS"/>
              </a:rPr>
              <a:t>Hence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Trebuchet MS"/>
                <a:cs typeface="Trebuchet MS"/>
              </a:rPr>
              <a:t>TV </a:t>
            </a:r>
            <a:r>
              <a:rPr sz="13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experience.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Imagine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viewing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dream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0" dirty="0">
                <a:solidFill>
                  <a:srgbClr val="FFFFFF"/>
                </a:solidFill>
                <a:latin typeface="Trebuchet MS"/>
                <a:cs typeface="Trebuchet MS"/>
              </a:rPr>
              <a:t>TV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1300" spc="95" dirty="0">
                <a:solidFill>
                  <a:srgbClr val="FFFFFF"/>
                </a:solidFill>
                <a:latin typeface="Trebuchet MS"/>
                <a:cs typeface="Trebuchet MS"/>
              </a:rPr>
              <a:t>spouse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munching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dinner.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7260" y="2865726"/>
            <a:ext cx="2705100" cy="619125"/>
          </a:xfrm>
          <a:custGeom>
            <a:avLst/>
            <a:gdLst/>
            <a:ahLst/>
            <a:cxnLst/>
            <a:rect l="l" t="t" r="r" b="b"/>
            <a:pathLst>
              <a:path w="2705100" h="619125">
                <a:moveTo>
                  <a:pt x="2663308" y="619124"/>
                </a:moveTo>
                <a:lnTo>
                  <a:pt x="41419" y="619124"/>
                </a:lnTo>
                <a:lnTo>
                  <a:pt x="25319" y="615867"/>
                </a:lnTo>
                <a:lnTo>
                  <a:pt x="12151" y="606993"/>
                </a:lnTo>
                <a:lnTo>
                  <a:pt x="3262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2" y="25277"/>
                </a:lnTo>
                <a:lnTo>
                  <a:pt x="12151" y="12131"/>
                </a:lnTo>
                <a:lnTo>
                  <a:pt x="25319" y="3256"/>
                </a:lnTo>
                <a:lnTo>
                  <a:pt x="41419" y="0"/>
                </a:lnTo>
                <a:lnTo>
                  <a:pt x="2663308" y="0"/>
                </a:lnTo>
                <a:lnTo>
                  <a:pt x="2679409" y="3256"/>
                </a:lnTo>
                <a:lnTo>
                  <a:pt x="2692577" y="12131"/>
                </a:lnTo>
                <a:lnTo>
                  <a:pt x="2701466" y="25277"/>
                </a:lnTo>
                <a:lnTo>
                  <a:pt x="2704728" y="41351"/>
                </a:lnTo>
                <a:lnTo>
                  <a:pt x="2704728" y="577773"/>
                </a:lnTo>
                <a:lnTo>
                  <a:pt x="2701466" y="593847"/>
                </a:lnTo>
                <a:lnTo>
                  <a:pt x="2692577" y="606993"/>
                </a:lnTo>
                <a:lnTo>
                  <a:pt x="2679409" y="615867"/>
                </a:lnTo>
                <a:lnTo>
                  <a:pt x="2663308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28164" y="3045631"/>
            <a:ext cx="8623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90" dirty="0">
                <a:solidFill>
                  <a:srgbClr val="FFFFF5"/>
                </a:solidFill>
                <a:latin typeface="Trebuchet MS"/>
                <a:cs typeface="Trebuchet MS"/>
              </a:rPr>
              <a:t>C</a:t>
            </a:r>
            <a:r>
              <a:rPr sz="1200" spc="95" dirty="0">
                <a:solidFill>
                  <a:srgbClr val="FFFFF5"/>
                </a:solidFill>
                <a:latin typeface="Trebuchet MS"/>
                <a:cs typeface="Trebuchet MS"/>
              </a:rPr>
              <a:t>o</a:t>
            </a:r>
            <a:r>
              <a:rPr sz="1200" spc="40" dirty="0">
                <a:solidFill>
                  <a:srgbClr val="FFFFF5"/>
                </a:solidFill>
                <a:latin typeface="Trebuchet MS"/>
                <a:cs typeface="Trebuchet MS"/>
              </a:rPr>
              <a:t>n</a:t>
            </a:r>
            <a:r>
              <a:rPr sz="1200" spc="20" dirty="0">
                <a:solidFill>
                  <a:srgbClr val="FFFFF5"/>
                </a:solidFill>
                <a:latin typeface="Trebuchet MS"/>
                <a:cs typeface="Trebuchet MS"/>
              </a:rPr>
              <a:t>v</a:t>
            </a:r>
            <a:r>
              <a:rPr sz="1200" spc="30" dirty="0">
                <a:solidFill>
                  <a:srgbClr val="FFFFF5"/>
                </a:solidFill>
                <a:latin typeface="Trebuchet MS"/>
                <a:cs typeface="Trebuchet MS"/>
              </a:rPr>
              <a:t>e</a:t>
            </a:r>
            <a:r>
              <a:rPr sz="1200" spc="40" dirty="0">
                <a:solidFill>
                  <a:srgbClr val="FFFFF5"/>
                </a:solidFill>
                <a:latin typeface="Trebuchet MS"/>
                <a:cs typeface="Trebuchet MS"/>
              </a:rPr>
              <a:t>n</a:t>
            </a:r>
            <a:r>
              <a:rPr sz="1200" spc="20" dirty="0">
                <a:solidFill>
                  <a:srgbClr val="FFFFF5"/>
                </a:solidFill>
                <a:latin typeface="Trebuchet MS"/>
                <a:cs typeface="Trebuchet MS"/>
              </a:rPr>
              <a:t>i</a:t>
            </a:r>
            <a:r>
              <a:rPr sz="1200" spc="30" dirty="0">
                <a:solidFill>
                  <a:srgbClr val="FFFFF5"/>
                </a:solidFill>
                <a:latin typeface="Trebuchet MS"/>
                <a:cs typeface="Trebuchet MS"/>
              </a:rPr>
              <a:t>e</a:t>
            </a:r>
            <a:r>
              <a:rPr sz="1200" spc="40" dirty="0">
                <a:solidFill>
                  <a:srgbClr val="FFFFF5"/>
                </a:solidFill>
                <a:latin typeface="Trebuchet MS"/>
                <a:cs typeface="Trebuchet MS"/>
              </a:rPr>
              <a:t>n</a:t>
            </a:r>
            <a:r>
              <a:rPr sz="1200" spc="-25" dirty="0">
                <a:solidFill>
                  <a:srgbClr val="FFFFF5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6613" y="3533687"/>
            <a:ext cx="2644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Purchases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family.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2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them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king-size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rather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crowding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front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screen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1957" y="5216111"/>
            <a:ext cx="2352675" cy="619125"/>
          </a:xfrm>
          <a:custGeom>
            <a:avLst/>
            <a:gdLst/>
            <a:ahLst/>
            <a:cxnLst/>
            <a:rect l="l" t="t" r="r" b="b"/>
            <a:pathLst>
              <a:path w="2352675" h="619125">
                <a:moveTo>
                  <a:pt x="2310854" y="619124"/>
                </a:moveTo>
                <a:lnTo>
                  <a:pt x="41432" y="619124"/>
                </a:lnTo>
                <a:lnTo>
                  <a:pt x="25327" y="615867"/>
                </a:lnTo>
                <a:lnTo>
                  <a:pt x="12155" y="606993"/>
                </a:lnTo>
                <a:lnTo>
                  <a:pt x="3263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3" y="25277"/>
                </a:lnTo>
                <a:lnTo>
                  <a:pt x="12155" y="12131"/>
                </a:lnTo>
                <a:lnTo>
                  <a:pt x="25327" y="3256"/>
                </a:lnTo>
                <a:lnTo>
                  <a:pt x="41432" y="0"/>
                </a:lnTo>
                <a:lnTo>
                  <a:pt x="2310854" y="0"/>
                </a:lnTo>
                <a:lnTo>
                  <a:pt x="2326959" y="3256"/>
                </a:lnTo>
                <a:lnTo>
                  <a:pt x="2340131" y="12131"/>
                </a:lnTo>
                <a:lnTo>
                  <a:pt x="2349023" y="25277"/>
                </a:lnTo>
                <a:lnTo>
                  <a:pt x="2352286" y="41351"/>
                </a:lnTo>
                <a:lnTo>
                  <a:pt x="2352286" y="577773"/>
                </a:lnTo>
                <a:lnTo>
                  <a:pt x="2349023" y="593847"/>
                </a:lnTo>
                <a:lnTo>
                  <a:pt x="2340131" y="606993"/>
                </a:lnTo>
                <a:lnTo>
                  <a:pt x="2326959" y="615867"/>
                </a:lnTo>
                <a:lnTo>
                  <a:pt x="2310854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68189" y="5380773"/>
            <a:ext cx="71818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FFFFF5"/>
                </a:solidFill>
                <a:latin typeface="Trebuchet MS"/>
                <a:cs typeface="Trebuchet MS"/>
              </a:rPr>
              <a:t>Effortless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2689" y="5949351"/>
            <a:ext cx="244919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sz="1300" spc="125" dirty="0">
                <a:solidFill>
                  <a:srgbClr val="FFFFFF"/>
                </a:solidFill>
                <a:latin typeface="Trebuchet MS"/>
                <a:cs typeface="Trebuchet MS"/>
              </a:rPr>
              <a:t>TV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watching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relaxed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activity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holding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continuously.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753600" cy="7315200"/>
            <a:chOff x="0" y="0"/>
            <a:chExt cx="9753600" cy="731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3599" cy="7315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3471" y="2803107"/>
              <a:ext cx="619125" cy="1647825"/>
            </a:xfrm>
            <a:custGeom>
              <a:avLst/>
              <a:gdLst/>
              <a:ahLst/>
              <a:cxnLst/>
              <a:rect l="l" t="t" r="r" b="b"/>
              <a:pathLst>
                <a:path w="619125" h="1647825">
                  <a:moveTo>
                    <a:pt x="0" y="0"/>
                  </a:moveTo>
                  <a:lnTo>
                    <a:pt x="619125" y="0"/>
                  </a:lnTo>
                  <a:lnTo>
                    <a:pt x="619125" y="1647824"/>
                  </a:lnTo>
                  <a:lnTo>
                    <a:pt x="0" y="164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8376" y="2900329"/>
            <a:ext cx="483234" cy="14693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490" y="2805697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80010" marR="31750">
              <a:lnSpc>
                <a:spcPct val="125000"/>
              </a:lnSpc>
            </a:pPr>
            <a:r>
              <a:rPr sz="1200" spc="100" dirty="0">
                <a:solidFill>
                  <a:srgbClr val="FFFFFF"/>
                </a:solidFill>
                <a:latin typeface="Verdana"/>
                <a:cs typeface="Verdana"/>
              </a:rPr>
              <a:t>WFH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led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Verdana"/>
                <a:cs typeface="Verdana"/>
              </a:rPr>
              <a:t>boom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broadband</a:t>
            </a:r>
            <a:r>
              <a:rPr sz="1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. 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wifi </a:t>
            </a:r>
            <a:r>
              <a:rPr sz="1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1200" spc="8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%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growth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2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Verdana"/>
                <a:cs typeface="Verdana"/>
              </a:rPr>
              <a:t>month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) 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Players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Jio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trend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121" y="4837678"/>
            <a:ext cx="619125" cy="1647825"/>
          </a:xfrm>
          <a:custGeom>
            <a:avLst/>
            <a:gdLst/>
            <a:ahLst/>
            <a:cxnLst/>
            <a:rect l="l" t="t" r="r" b="b"/>
            <a:pathLst>
              <a:path w="619125" h="1647825">
                <a:moveTo>
                  <a:pt x="0" y="0"/>
                </a:moveTo>
                <a:lnTo>
                  <a:pt x="619124" y="0"/>
                </a:lnTo>
                <a:lnTo>
                  <a:pt x="619124" y="1647824"/>
                </a:lnTo>
                <a:lnTo>
                  <a:pt x="0" y="1647824"/>
                </a:lnTo>
                <a:lnTo>
                  <a:pt x="0" y="0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533" y="5120256"/>
            <a:ext cx="483234" cy="11010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139" y="4840270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952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75"/>
              </a:spcBef>
            </a:pP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Gen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lower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affinity</a:t>
            </a:r>
            <a:endParaRPr sz="1100">
              <a:latin typeface="Verdana"/>
              <a:cs typeface="Verdana"/>
            </a:endParaRPr>
          </a:p>
          <a:p>
            <a:pPr marL="83820" marR="152400">
              <a:lnSpc>
                <a:spcPct val="125000"/>
              </a:lnSpc>
            </a:pP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marriage 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1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Verdana"/>
                <a:cs typeface="Verdana"/>
              </a:rPr>
              <a:t>children</a:t>
            </a:r>
            <a:r>
              <a:rPr sz="10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. 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100" spc="5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 reduce the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fear 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12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kids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leading 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1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Verdana"/>
                <a:cs typeface="Verdana"/>
              </a:rPr>
              <a:t>preference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smart 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TVs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5914" y="2804496"/>
            <a:ext cx="619125" cy="1647825"/>
          </a:xfrm>
          <a:custGeom>
            <a:avLst/>
            <a:gdLst/>
            <a:ahLst/>
            <a:cxnLst/>
            <a:rect l="l" t="t" r="r" b="b"/>
            <a:pathLst>
              <a:path w="619125" h="1647825">
                <a:moveTo>
                  <a:pt x="0" y="0"/>
                </a:moveTo>
                <a:lnTo>
                  <a:pt x="619124" y="0"/>
                </a:lnTo>
                <a:lnTo>
                  <a:pt x="619124" y="1647824"/>
                </a:lnTo>
                <a:lnTo>
                  <a:pt x="0" y="1647824"/>
                </a:lnTo>
                <a:lnTo>
                  <a:pt x="0" y="0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00014" y="3057994"/>
            <a:ext cx="483234" cy="11887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1400" b="1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7932" y="2807087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59385" marR="267335">
              <a:lnSpc>
                <a:spcPct val="125000"/>
              </a:lnSpc>
              <a:spcBef>
                <a:spcPts val="944"/>
              </a:spcBef>
            </a:pP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55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%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annual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TV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sales </a:t>
            </a:r>
            <a:r>
              <a:rPr sz="12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India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Q1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2021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Projected 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Verdana"/>
                <a:cs typeface="Verdana"/>
              </a:rPr>
              <a:t>CAGR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r>
              <a:rPr sz="1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% </a:t>
            </a:r>
            <a:r>
              <a:rPr sz="11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200" spc="1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200" spc="-28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200" spc="1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2563" y="4839067"/>
            <a:ext cx="619125" cy="1647825"/>
          </a:xfrm>
          <a:custGeom>
            <a:avLst/>
            <a:gdLst/>
            <a:ahLst/>
            <a:cxnLst/>
            <a:rect l="l" t="t" r="r" b="b"/>
            <a:pathLst>
              <a:path w="619125" h="1647825">
                <a:moveTo>
                  <a:pt x="0" y="0"/>
                </a:moveTo>
                <a:lnTo>
                  <a:pt x="619124" y="0"/>
                </a:lnTo>
                <a:lnTo>
                  <a:pt x="619124" y="1647824"/>
                </a:lnTo>
                <a:lnTo>
                  <a:pt x="0" y="1647824"/>
                </a:lnTo>
                <a:lnTo>
                  <a:pt x="0" y="0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44127" y="5319224"/>
            <a:ext cx="415290" cy="7035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4582" y="4841658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55244" rIns="0" bIns="0" rtlCol="0">
            <a:spAutoFit/>
          </a:bodyPr>
          <a:lstStyle/>
          <a:p>
            <a:pPr marL="115570" marR="21590">
              <a:lnSpc>
                <a:spcPct val="119000"/>
              </a:lnSpc>
              <a:spcBef>
                <a:spcPts val="434"/>
              </a:spcBef>
            </a:pP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0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10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0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FFFFFF"/>
                </a:solidFill>
                <a:latin typeface="Verdana"/>
                <a:cs typeface="Verdana"/>
              </a:rPr>
              <a:t>living</a:t>
            </a:r>
            <a:r>
              <a:rPr sz="10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Verdana"/>
                <a:cs typeface="Verdana"/>
              </a:rPr>
              <a:t>rises</a:t>
            </a:r>
            <a:r>
              <a:rPr sz="9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95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size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family </a:t>
            </a:r>
            <a:r>
              <a:rPr sz="10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smaller </a:t>
            </a:r>
            <a:r>
              <a:rPr sz="1050" spc="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50" spc="7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privacy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0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9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950">
              <a:latin typeface="Microsoft Sans Serif"/>
              <a:cs typeface="Microsoft Sans Serif"/>
            </a:endParaRPr>
          </a:p>
          <a:p>
            <a:pPr marL="115570" marR="315595">
              <a:lnSpc>
                <a:spcPct val="119000"/>
              </a:lnSpc>
              <a:spcBef>
                <a:spcPts val="5"/>
              </a:spcBef>
            </a:pPr>
            <a:r>
              <a:rPr sz="1050" spc="50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r>
              <a:rPr sz="10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Verdana"/>
                <a:cs typeface="Verdana"/>
              </a:rPr>
              <a:t>TV</a:t>
            </a:r>
            <a:r>
              <a:rPr sz="10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10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0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0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preferred</a:t>
            </a:r>
            <a:r>
              <a:rPr sz="10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choice</a:t>
            </a:r>
            <a:r>
              <a:rPr sz="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400" y="2805886"/>
            <a:ext cx="619125" cy="1647825"/>
          </a:xfrm>
          <a:custGeom>
            <a:avLst/>
            <a:gdLst/>
            <a:ahLst/>
            <a:cxnLst/>
            <a:rect l="l" t="t" r="r" b="b"/>
            <a:pathLst>
              <a:path w="619125" h="1647825">
                <a:moveTo>
                  <a:pt x="0" y="0"/>
                </a:moveTo>
                <a:lnTo>
                  <a:pt x="619124" y="0"/>
                </a:lnTo>
                <a:lnTo>
                  <a:pt x="619124" y="1647824"/>
                </a:lnTo>
                <a:lnTo>
                  <a:pt x="0" y="1647824"/>
                </a:lnTo>
                <a:lnTo>
                  <a:pt x="0" y="0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74270" y="2931408"/>
            <a:ext cx="483234" cy="145224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400" b="1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1417" y="2808474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60960" rIns="0" bIns="0" rtlCol="0">
            <a:spAutoFit/>
          </a:bodyPr>
          <a:lstStyle/>
          <a:p>
            <a:pPr marL="86995" marR="95250">
              <a:lnSpc>
                <a:spcPct val="125000"/>
              </a:lnSpc>
              <a:spcBef>
                <a:spcPts val="480"/>
              </a:spcBef>
            </a:pPr>
            <a:r>
              <a:rPr sz="1300" spc="45" dirty="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% </a:t>
            </a:r>
            <a:r>
              <a:rPr sz="1300" spc="75" dirty="0">
                <a:solidFill>
                  <a:srgbClr val="FFFFFF"/>
                </a:solidFill>
                <a:latin typeface="Verdana"/>
                <a:cs typeface="Verdana"/>
              </a:rPr>
              <a:t>YoY </a:t>
            </a:r>
            <a:r>
              <a:rPr sz="1300" spc="70" dirty="0">
                <a:solidFill>
                  <a:srgbClr val="FFFFFF"/>
                </a:solidFill>
                <a:latin typeface="Verdana"/>
                <a:cs typeface="Verdana"/>
              </a:rPr>
              <a:t>growth </a:t>
            </a:r>
            <a:r>
              <a:rPr sz="1300" spc="5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3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Verdana"/>
                <a:cs typeface="Verdana"/>
              </a:rPr>
              <a:t>OTT</a:t>
            </a:r>
            <a:r>
              <a:rPr sz="13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Verdana"/>
                <a:cs typeface="Verdana"/>
              </a:rPr>
              <a:t>viewership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3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Verdana"/>
                <a:cs typeface="Verdana"/>
              </a:rPr>
              <a:t>contributed </a:t>
            </a:r>
            <a:r>
              <a:rPr sz="1300" spc="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300" spc="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3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sz="13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Verdana"/>
                <a:cs typeface="Verdana"/>
              </a:rPr>
              <a:t>smart </a:t>
            </a:r>
            <a:r>
              <a:rPr sz="13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Verdana"/>
                <a:cs typeface="Verdana"/>
              </a:rPr>
              <a:t>TVs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. </a:t>
            </a:r>
            <a:r>
              <a:rPr sz="1300" spc="1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300" spc="60" dirty="0">
                <a:solidFill>
                  <a:srgbClr val="FFFFFF"/>
                </a:solidFill>
                <a:latin typeface="Verdana"/>
                <a:cs typeface="Verdana"/>
              </a:rPr>
              <a:t>trend </a:t>
            </a:r>
            <a:r>
              <a:rPr sz="1300" spc="-1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3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Verdana"/>
                <a:cs typeface="Verdana"/>
              </a:rPr>
              <a:t>projected</a:t>
            </a:r>
            <a:r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Verdana"/>
                <a:cs typeface="Verdana"/>
              </a:rPr>
              <a:t>grow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86049" y="4840457"/>
            <a:ext cx="619125" cy="1647825"/>
          </a:xfrm>
          <a:custGeom>
            <a:avLst/>
            <a:gdLst/>
            <a:ahLst/>
            <a:cxnLst/>
            <a:rect l="l" t="t" r="r" b="b"/>
            <a:pathLst>
              <a:path w="619125" h="1647825">
                <a:moveTo>
                  <a:pt x="0" y="0"/>
                </a:moveTo>
                <a:lnTo>
                  <a:pt x="619124" y="0"/>
                </a:lnTo>
                <a:lnTo>
                  <a:pt x="619124" y="1647824"/>
                </a:lnTo>
                <a:lnTo>
                  <a:pt x="0" y="1647824"/>
                </a:lnTo>
                <a:lnTo>
                  <a:pt x="0" y="0"/>
                </a:lnTo>
                <a:close/>
              </a:path>
            </a:pathLst>
          </a:custGeom>
          <a:solidFill>
            <a:srgbClr val="CC3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99353" y="5270241"/>
            <a:ext cx="415290" cy="80137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08067" y="4843045"/>
            <a:ext cx="1905000" cy="1647825"/>
          </a:xfrm>
          <a:prstGeom prst="rect">
            <a:avLst/>
          </a:prstGeom>
          <a:solidFill>
            <a:srgbClr val="490934"/>
          </a:solidFill>
        </p:spPr>
        <p:txBody>
          <a:bodyPr vert="horz" wrap="square" lIns="0" tIns="53975" rIns="0" bIns="0" rtlCol="0">
            <a:spAutoFit/>
          </a:bodyPr>
          <a:lstStyle/>
          <a:p>
            <a:pPr marL="90170" marR="88900">
              <a:lnSpc>
                <a:spcPct val="119000"/>
              </a:lnSpc>
              <a:spcBef>
                <a:spcPts val="42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Life </a:t>
            </a:r>
            <a:r>
              <a:rPr sz="1050" spc="10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1050" spc="65" dirty="0">
                <a:solidFill>
                  <a:srgbClr val="FFFFFF"/>
                </a:solidFill>
                <a:latin typeface="Verdana"/>
                <a:cs typeface="Verdana"/>
              </a:rPr>
              <a:t>home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050" spc="5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FFFFFF"/>
                </a:solidFill>
                <a:latin typeface="Verdana"/>
                <a:cs typeface="Verdana"/>
              </a:rPr>
              <a:t>norm</a:t>
            </a:r>
            <a:r>
              <a:rPr sz="9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Even </a:t>
            </a:r>
            <a:r>
              <a:rPr sz="1050" spc="4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5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050" spc="130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spc="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5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5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50" spc="2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0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activities</a:t>
            </a:r>
            <a:r>
              <a:rPr sz="95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9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0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r>
              <a:rPr sz="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, </a:t>
            </a:r>
            <a:r>
              <a:rPr sz="95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050" spc="30" dirty="0">
                <a:solidFill>
                  <a:srgbClr val="FFFFFF"/>
                </a:solidFill>
                <a:latin typeface="Verdana"/>
                <a:cs typeface="Verdana"/>
              </a:rPr>
              <a:t>mobility </a:t>
            </a:r>
            <a:r>
              <a:rPr sz="1050" spc="20" dirty="0">
                <a:solidFill>
                  <a:srgbClr val="FFFFFF"/>
                </a:solidFill>
                <a:latin typeface="Verdana"/>
                <a:cs typeface="Verdana"/>
              </a:rPr>
              <a:t>advantage </a:t>
            </a:r>
            <a:r>
              <a:rPr sz="105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050" spc="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050" spc="35" dirty="0">
                <a:solidFill>
                  <a:srgbClr val="FFFFFF"/>
                </a:solidFill>
                <a:latin typeface="Verdana"/>
                <a:cs typeface="Verdana"/>
              </a:rPr>
              <a:t>smartphone </a:t>
            </a:r>
            <a:r>
              <a:rPr sz="1050" spc="-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0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FFFF"/>
                </a:solidFill>
                <a:latin typeface="Verdana"/>
                <a:cs typeface="Verdana"/>
              </a:rPr>
              <a:t>nullified</a:t>
            </a:r>
            <a:r>
              <a:rPr sz="9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64166" y="286597"/>
            <a:ext cx="6425565" cy="135255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698625" marR="5080" indent="-1686560">
              <a:lnSpc>
                <a:spcPts val="4730"/>
              </a:lnSpc>
              <a:spcBef>
                <a:spcPts val="1085"/>
              </a:spcBef>
            </a:pPr>
            <a:r>
              <a:rPr sz="4750" b="1" spc="-75" dirty="0">
                <a:latin typeface="Arial"/>
                <a:cs typeface="Arial"/>
              </a:rPr>
              <a:t>The</a:t>
            </a:r>
            <a:r>
              <a:rPr sz="4750" b="1" spc="-35" dirty="0">
                <a:latin typeface="Arial"/>
                <a:cs typeface="Arial"/>
              </a:rPr>
              <a:t> </a:t>
            </a:r>
            <a:r>
              <a:rPr sz="4750" b="1" spc="-80" dirty="0">
                <a:latin typeface="Arial"/>
                <a:cs typeface="Arial"/>
              </a:rPr>
              <a:t>Universe</a:t>
            </a:r>
            <a:r>
              <a:rPr sz="4750" b="1" spc="-40" dirty="0">
                <a:latin typeface="Arial"/>
                <a:cs typeface="Arial"/>
              </a:rPr>
              <a:t> </a:t>
            </a:r>
            <a:r>
              <a:rPr sz="4750" b="1" spc="-155" dirty="0">
                <a:latin typeface="Arial"/>
                <a:cs typeface="Arial"/>
              </a:rPr>
              <a:t>has</a:t>
            </a:r>
            <a:r>
              <a:rPr sz="4750" b="1" spc="-35" dirty="0">
                <a:latin typeface="Arial"/>
                <a:cs typeface="Arial"/>
              </a:rPr>
              <a:t> </a:t>
            </a:r>
            <a:r>
              <a:rPr sz="4750" b="1" spc="-5" dirty="0">
                <a:latin typeface="Arial"/>
                <a:cs typeface="Arial"/>
              </a:rPr>
              <a:t>been </a:t>
            </a:r>
            <a:r>
              <a:rPr sz="4750" b="1" spc="-1300" dirty="0">
                <a:latin typeface="Arial"/>
                <a:cs typeface="Arial"/>
              </a:rPr>
              <a:t> </a:t>
            </a:r>
            <a:r>
              <a:rPr sz="4750" b="1" spc="-185" dirty="0">
                <a:latin typeface="Arial"/>
                <a:cs typeface="Arial"/>
              </a:rPr>
              <a:t>conspiring!</a:t>
            </a:r>
            <a:endParaRPr sz="4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4854" y="1898839"/>
            <a:ext cx="596455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3585" algn="l"/>
                <a:tab pos="2874645" algn="l"/>
                <a:tab pos="3926204" algn="l"/>
                <a:tab pos="5669280" algn="l"/>
              </a:tabLst>
            </a:pPr>
            <a:r>
              <a:rPr sz="1650" spc="-5" dirty="0">
                <a:solidFill>
                  <a:srgbClr val="CC3D86"/>
                </a:solidFill>
                <a:latin typeface="Roboto"/>
                <a:cs typeface="Roboto"/>
              </a:rPr>
              <a:t>P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5" dirty="0">
                <a:solidFill>
                  <a:srgbClr val="CC3D86"/>
                </a:solidFill>
                <a:latin typeface="Roboto"/>
                <a:cs typeface="Roboto"/>
              </a:rPr>
              <a:t>A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20" dirty="0">
                <a:solidFill>
                  <a:srgbClr val="CC3D86"/>
                </a:solidFill>
                <a:latin typeface="Roboto"/>
                <a:cs typeface="Roboto"/>
              </a:rPr>
              <a:t>N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CC3D86"/>
                </a:solidFill>
                <a:latin typeface="Roboto"/>
                <a:cs typeface="Roboto"/>
              </a:rPr>
              <a:t>D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0" dirty="0">
                <a:solidFill>
                  <a:srgbClr val="CC3D86"/>
                </a:solidFill>
                <a:latin typeface="Roboto"/>
                <a:cs typeface="Roboto"/>
              </a:rPr>
              <a:t>E</a:t>
            </a:r>
            <a:r>
              <a:rPr sz="1650" spc="37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15" dirty="0">
                <a:solidFill>
                  <a:srgbClr val="CC3D86"/>
                </a:solidFill>
                <a:latin typeface="Roboto"/>
                <a:cs typeface="Roboto"/>
              </a:rPr>
              <a:t>M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20" dirty="0">
                <a:solidFill>
                  <a:srgbClr val="CC3D86"/>
                </a:solidFill>
                <a:latin typeface="Roboto"/>
                <a:cs typeface="Roboto"/>
              </a:rPr>
              <a:t>I</a:t>
            </a:r>
            <a:r>
              <a:rPr sz="1650" spc="37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5" dirty="0">
                <a:solidFill>
                  <a:srgbClr val="CC3D86"/>
                </a:solidFill>
                <a:latin typeface="Roboto"/>
                <a:cs typeface="Roboto"/>
              </a:rPr>
              <a:t>C	</a:t>
            </a:r>
            <a:r>
              <a:rPr sz="1650" spc="20" dirty="0">
                <a:solidFill>
                  <a:srgbClr val="CC3D86"/>
                </a:solidFill>
                <a:latin typeface="Roboto"/>
                <a:cs typeface="Roboto"/>
              </a:rPr>
              <a:t>H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5" dirty="0">
                <a:solidFill>
                  <a:srgbClr val="CC3D86"/>
                </a:solidFill>
                <a:latin typeface="Roboto"/>
                <a:cs typeface="Roboto"/>
              </a:rPr>
              <a:t>A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CC3D86"/>
                </a:solidFill>
                <a:latin typeface="Roboto"/>
                <a:cs typeface="Roboto"/>
              </a:rPr>
              <a:t>S	</a:t>
            </a:r>
            <a:r>
              <a:rPr sz="1650" spc="10" dirty="0">
                <a:solidFill>
                  <a:srgbClr val="CC3D86"/>
                </a:solidFill>
                <a:latin typeface="Roboto"/>
                <a:cs typeface="Roboto"/>
              </a:rPr>
              <a:t>J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45" dirty="0">
                <a:solidFill>
                  <a:srgbClr val="CC3D86"/>
                </a:solidFill>
                <a:latin typeface="Roboto"/>
                <a:cs typeface="Roboto"/>
              </a:rPr>
              <a:t>U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CC3D86"/>
                </a:solidFill>
                <a:latin typeface="Roboto"/>
                <a:cs typeface="Roboto"/>
              </a:rPr>
              <a:t>S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CC3D86"/>
                </a:solidFill>
                <a:latin typeface="Roboto"/>
                <a:cs typeface="Roboto"/>
              </a:rPr>
              <a:t>T	</a:t>
            </a:r>
            <a:r>
              <a:rPr sz="1650" spc="35" dirty="0">
                <a:solidFill>
                  <a:srgbClr val="CC3D86"/>
                </a:solidFill>
                <a:latin typeface="Roboto"/>
                <a:cs typeface="Roboto"/>
              </a:rPr>
              <a:t>A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20" dirty="0">
                <a:solidFill>
                  <a:srgbClr val="CC3D86"/>
                </a:solidFill>
                <a:latin typeface="Roboto"/>
                <a:cs typeface="Roboto"/>
              </a:rPr>
              <a:t>B</a:t>
            </a:r>
            <a:r>
              <a:rPr sz="1650" spc="36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0" dirty="0">
                <a:solidFill>
                  <a:srgbClr val="CC3D86"/>
                </a:solidFill>
                <a:latin typeface="Roboto"/>
                <a:cs typeface="Roboto"/>
              </a:rPr>
              <a:t>E</a:t>
            </a:r>
            <a:r>
              <a:rPr sz="1650" spc="37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CC3D86"/>
                </a:solidFill>
                <a:latin typeface="Roboto"/>
                <a:cs typeface="Roboto"/>
              </a:rPr>
              <a:t>T</a:t>
            </a:r>
            <a:r>
              <a:rPr sz="1650" spc="37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CC3D86"/>
                </a:solidFill>
                <a:latin typeface="Roboto"/>
                <a:cs typeface="Roboto"/>
              </a:rPr>
              <a:t>T</a:t>
            </a:r>
            <a:r>
              <a:rPr sz="1650" spc="37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30" dirty="0">
                <a:solidFill>
                  <a:srgbClr val="CC3D86"/>
                </a:solidFill>
                <a:latin typeface="Roboto"/>
                <a:cs typeface="Roboto"/>
              </a:rPr>
              <a:t>E</a:t>
            </a:r>
            <a:r>
              <a:rPr sz="1650" spc="375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CC3D86"/>
                </a:solidFill>
                <a:latin typeface="Roboto"/>
                <a:cs typeface="Roboto"/>
              </a:rPr>
              <a:t>D	</a:t>
            </a:r>
            <a:r>
              <a:rPr sz="1650" spc="-20" dirty="0">
                <a:solidFill>
                  <a:srgbClr val="CC3D86"/>
                </a:solidFill>
                <a:latin typeface="Roboto"/>
                <a:cs typeface="Roboto"/>
              </a:rPr>
              <a:t>I</a:t>
            </a:r>
            <a:r>
              <a:rPr sz="1650" spc="290" dirty="0">
                <a:solidFill>
                  <a:srgbClr val="CC3D86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CC3D86"/>
                </a:solidFill>
                <a:latin typeface="Roboto"/>
                <a:cs typeface="Roboto"/>
              </a:rPr>
              <a:t>T</a:t>
            </a:r>
            <a:endParaRPr sz="1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753599" cy="73151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922" y="3060860"/>
            <a:ext cx="2838449" cy="866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6405" y="4046523"/>
            <a:ext cx="298132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65" dirty="0">
                <a:solidFill>
                  <a:srgbClr val="D0659C"/>
                </a:solidFill>
                <a:latin typeface="Microsoft Sans Serif"/>
                <a:cs typeface="Microsoft Sans Serif"/>
              </a:rPr>
              <a:t>An</a:t>
            </a:r>
            <a:r>
              <a:rPr sz="1800" spc="-85" dirty="0">
                <a:solidFill>
                  <a:srgbClr val="D0659C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D0659C"/>
                </a:solidFill>
                <a:latin typeface="Microsoft Sans Serif"/>
                <a:cs typeface="Microsoft Sans Serif"/>
              </a:rPr>
              <a:t>App</a:t>
            </a:r>
            <a:r>
              <a:rPr sz="1800" spc="-80" dirty="0">
                <a:solidFill>
                  <a:srgbClr val="D0659C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D0659C"/>
                </a:solidFill>
                <a:latin typeface="Microsoft Sans Serif"/>
                <a:cs typeface="Microsoft Sans Serif"/>
              </a:rPr>
              <a:t>for</a:t>
            </a:r>
            <a:r>
              <a:rPr sz="1800" spc="-85" dirty="0">
                <a:solidFill>
                  <a:srgbClr val="D0659C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D0659C"/>
                </a:solidFill>
                <a:latin typeface="Microsoft Sans Serif"/>
                <a:cs typeface="Microsoft Sans Serif"/>
              </a:rPr>
              <a:t>your</a:t>
            </a:r>
            <a:r>
              <a:rPr sz="1800" spc="-80" dirty="0">
                <a:solidFill>
                  <a:srgbClr val="D0659C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D0659C"/>
                </a:solidFill>
                <a:latin typeface="Microsoft Sans Serif"/>
                <a:cs typeface="Microsoft Sans Serif"/>
              </a:rPr>
              <a:t>Android</a:t>
            </a:r>
            <a:r>
              <a:rPr sz="1800" spc="-85" dirty="0">
                <a:solidFill>
                  <a:srgbClr val="D0659C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D0659C"/>
                </a:solidFill>
                <a:latin typeface="Microsoft Sans Serif"/>
                <a:cs typeface="Microsoft Sans Serif"/>
              </a:rPr>
              <a:t>TV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6366" y="337878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9319" y="478400"/>
            <a:ext cx="1695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solidFill>
                  <a:srgbClr val="FFFFF5"/>
                </a:solidFill>
              </a:rPr>
              <a:t>T-</a:t>
            </a:r>
            <a:r>
              <a:rPr sz="2000" spc="40" dirty="0">
                <a:solidFill>
                  <a:srgbClr val="FFFFF5"/>
                </a:solidFill>
              </a:rPr>
              <a:t> </a:t>
            </a:r>
            <a:r>
              <a:rPr sz="2000" spc="100" dirty="0">
                <a:solidFill>
                  <a:srgbClr val="FFFFF5"/>
                </a:solidFill>
              </a:rPr>
              <a:t>Commerce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3629414" y="1005046"/>
            <a:ext cx="2494915" cy="11595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20"/>
              </a:spcBef>
            </a:pP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Browse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brands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Real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Estate,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Cars,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Jewellery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Furniture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connect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purchase.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6684" y="5017455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3773" y="5157974"/>
            <a:ext cx="2604135" cy="168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FFFFF5"/>
                </a:solidFill>
                <a:latin typeface="Trebuchet MS"/>
                <a:cs typeface="Trebuchet MS"/>
              </a:rPr>
              <a:t>Entertainment</a:t>
            </a:r>
            <a:endParaRPr sz="2000">
              <a:latin typeface="Trebuchet MS"/>
              <a:cs typeface="Trebuchet MS"/>
            </a:endParaRPr>
          </a:p>
          <a:p>
            <a:pPr marL="12700" marR="5080" indent="2540" algn="ctr">
              <a:lnSpc>
                <a:spcPct val="107100"/>
              </a:lnSpc>
              <a:spcBef>
                <a:spcPts val="1660"/>
              </a:spcBef>
            </a:pP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Mark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your special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occasions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booking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artists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perform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you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TV.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Categories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Music,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Standup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Comedy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Poetry.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44931" y="5017455"/>
            <a:ext cx="2581275" cy="619125"/>
          </a:xfrm>
          <a:custGeom>
            <a:avLst/>
            <a:gdLst/>
            <a:ahLst/>
            <a:cxnLst/>
            <a:rect l="l" t="t" r="r" b="b"/>
            <a:pathLst>
              <a:path w="2581275" h="619125">
                <a:moveTo>
                  <a:pt x="2539451" y="619124"/>
                </a:moveTo>
                <a:lnTo>
                  <a:pt x="41401" y="619124"/>
                </a:lnTo>
                <a:lnTo>
                  <a:pt x="25308" y="615867"/>
                </a:lnTo>
                <a:lnTo>
                  <a:pt x="12145" y="606993"/>
                </a:lnTo>
                <a:lnTo>
                  <a:pt x="3260" y="593847"/>
                </a:lnTo>
                <a:lnTo>
                  <a:pt x="0" y="577773"/>
                </a:lnTo>
                <a:lnTo>
                  <a:pt x="0" y="41351"/>
                </a:lnTo>
                <a:lnTo>
                  <a:pt x="3260" y="25277"/>
                </a:lnTo>
                <a:lnTo>
                  <a:pt x="12145" y="12131"/>
                </a:lnTo>
                <a:lnTo>
                  <a:pt x="25308" y="3256"/>
                </a:lnTo>
                <a:lnTo>
                  <a:pt x="41401" y="0"/>
                </a:lnTo>
                <a:lnTo>
                  <a:pt x="2539451" y="0"/>
                </a:lnTo>
                <a:lnTo>
                  <a:pt x="2555544" y="3256"/>
                </a:lnTo>
                <a:lnTo>
                  <a:pt x="2568707" y="12131"/>
                </a:lnTo>
                <a:lnTo>
                  <a:pt x="2577591" y="25277"/>
                </a:lnTo>
                <a:lnTo>
                  <a:pt x="2580852" y="41351"/>
                </a:lnTo>
                <a:lnTo>
                  <a:pt x="2580852" y="577773"/>
                </a:lnTo>
                <a:lnTo>
                  <a:pt x="2577591" y="593847"/>
                </a:lnTo>
                <a:lnTo>
                  <a:pt x="2568707" y="606993"/>
                </a:lnTo>
                <a:lnTo>
                  <a:pt x="2555544" y="615867"/>
                </a:lnTo>
                <a:lnTo>
                  <a:pt x="2539451" y="619124"/>
                </a:lnTo>
                <a:close/>
              </a:path>
            </a:pathLst>
          </a:custGeom>
          <a:solidFill>
            <a:srgbClr val="873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9760" y="5157974"/>
            <a:ext cx="2591435" cy="168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200" dirty="0">
                <a:solidFill>
                  <a:srgbClr val="FFFFF5"/>
                </a:solidFill>
                <a:latin typeface="Trebuchet MS"/>
                <a:cs typeface="Trebuchet MS"/>
              </a:rPr>
              <a:t>TV</a:t>
            </a:r>
            <a:r>
              <a:rPr sz="2000" spc="45" dirty="0">
                <a:solidFill>
                  <a:srgbClr val="FFFFF5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5"/>
                </a:solidFill>
                <a:latin typeface="Trebuchet MS"/>
                <a:cs typeface="Trebuchet MS"/>
              </a:rPr>
              <a:t>Tours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7100"/>
              </a:lnSpc>
              <a:spcBef>
                <a:spcPts val="1660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dream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locations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guide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whom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feel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you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wish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304" y="2424550"/>
            <a:ext cx="8286115" cy="144653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 indent="6350">
              <a:lnSpc>
                <a:spcPct val="77400"/>
              </a:lnSpc>
              <a:spcBef>
                <a:spcPts val="1530"/>
              </a:spcBef>
            </a:pPr>
            <a:r>
              <a:rPr sz="5250" b="1" spc="3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5250" b="1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250" b="1" spc="9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50" b="1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50" b="1" spc="919" dirty="0">
                <a:solidFill>
                  <a:srgbClr val="873C6F"/>
                </a:solidFill>
                <a:latin typeface="Trebuchet MS"/>
                <a:cs typeface="Trebuchet MS"/>
              </a:rPr>
              <a:t>W</a:t>
            </a:r>
            <a:r>
              <a:rPr sz="5250" b="1" spc="200" dirty="0">
                <a:solidFill>
                  <a:srgbClr val="873C6F"/>
                </a:solidFill>
                <a:latin typeface="Trebuchet MS"/>
                <a:cs typeface="Trebuchet MS"/>
              </a:rPr>
              <a:t>I</a:t>
            </a:r>
            <a:r>
              <a:rPr sz="5250" b="1" spc="455" dirty="0">
                <a:solidFill>
                  <a:srgbClr val="873C6F"/>
                </a:solidFill>
                <a:latin typeface="Trebuchet MS"/>
                <a:cs typeface="Trebuchet MS"/>
              </a:rPr>
              <a:t>N</a:t>
            </a:r>
            <a:r>
              <a:rPr sz="5250" b="1" spc="395" dirty="0">
                <a:solidFill>
                  <a:srgbClr val="873C6F"/>
                </a:solidFill>
                <a:latin typeface="Trebuchet MS"/>
                <a:cs typeface="Trebuchet MS"/>
              </a:rPr>
              <a:t>D</a:t>
            </a:r>
            <a:r>
              <a:rPr sz="5250" b="1" spc="-400" dirty="0">
                <a:solidFill>
                  <a:srgbClr val="873C6F"/>
                </a:solidFill>
                <a:latin typeface="Trebuchet MS"/>
                <a:cs typeface="Trebuchet MS"/>
              </a:rPr>
              <a:t> </a:t>
            </a:r>
            <a:r>
              <a:rPr sz="5250" b="1" spc="919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5250" b="1" spc="2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50" b="1" spc="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5250" b="1" spc="1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525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50" b="1" spc="2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50" b="1" spc="5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250" b="1" spc="1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250" b="1" spc="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50" b="1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50" b="1" spc="4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5250" b="1" spc="2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25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50" b="1" spc="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25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5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50" b="1" spc="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250" b="1" spc="3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50" b="1" spc="14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5250" b="1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5250" b="1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50" b="1" spc="3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525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50" b="1" spc="5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250" b="1" spc="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250" b="1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25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250" b="1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250" b="1" spc="3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250" b="1" spc="5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753599" cy="7315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51485"/>
            <a:ext cx="9753600" cy="3164205"/>
            <a:chOff x="0" y="4151485"/>
            <a:chExt cx="9753600" cy="3164205"/>
          </a:xfrm>
        </p:grpSpPr>
        <p:sp>
          <p:nvSpPr>
            <p:cNvPr id="4" name="object 4"/>
            <p:cNvSpPr/>
            <p:nvPr/>
          </p:nvSpPr>
          <p:spPr>
            <a:xfrm>
              <a:off x="0" y="6343864"/>
              <a:ext cx="9753600" cy="971550"/>
            </a:xfrm>
            <a:custGeom>
              <a:avLst/>
              <a:gdLst/>
              <a:ahLst/>
              <a:cxnLst/>
              <a:rect l="l" t="t" r="r" b="b"/>
              <a:pathLst>
                <a:path w="9753600" h="971550">
                  <a:moveTo>
                    <a:pt x="9753599" y="440833"/>
                  </a:moveTo>
                  <a:lnTo>
                    <a:pt x="4272643" y="440833"/>
                  </a:lnTo>
                  <a:lnTo>
                    <a:pt x="4374494" y="440334"/>
                  </a:lnTo>
                  <a:lnTo>
                    <a:pt x="4476334" y="437873"/>
                  </a:lnTo>
                  <a:lnTo>
                    <a:pt x="4526426" y="435615"/>
                  </a:lnTo>
                  <a:lnTo>
                    <a:pt x="4576329" y="432340"/>
                  </a:lnTo>
                  <a:lnTo>
                    <a:pt x="4626050" y="428094"/>
                  </a:lnTo>
                  <a:lnTo>
                    <a:pt x="4675599" y="422927"/>
                  </a:lnTo>
                  <a:lnTo>
                    <a:pt x="4724984" y="416885"/>
                  </a:lnTo>
                  <a:lnTo>
                    <a:pt x="4774216" y="410018"/>
                  </a:lnTo>
                  <a:lnTo>
                    <a:pt x="4823304" y="402372"/>
                  </a:lnTo>
                  <a:lnTo>
                    <a:pt x="4872255" y="393997"/>
                  </a:lnTo>
                  <a:lnTo>
                    <a:pt x="4921081" y="384939"/>
                  </a:lnTo>
                  <a:lnTo>
                    <a:pt x="4969790" y="375247"/>
                  </a:lnTo>
                  <a:lnTo>
                    <a:pt x="5018390" y="364969"/>
                  </a:lnTo>
                  <a:lnTo>
                    <a:pt x="5066892" y="354153"/>
                  </a:lnTo>
                  <a:lnTo>
                    <a:pt x="5115304" y="342847"/>
                  </a:lnTo>
                  <a:lnTo>
                    <a:pt x="5211897" y="318956"/>
                  </a:lnTo>
                  <a:lnTo>
                    <a:pt x="5308242" y="293680"/>
                  </a:lnTo>
                  <a:lnTo>
                    <a:pt x="5788817" y="159953"/>
                  </a:lnTo>
                  <a:lnTo>
                    <a:pt x="5933512" y="122126"/>
                  </a:lnTo>
                  <a:lnTo>
                    <a:pt x="6030339" y="98694"/>
                  </a:lnTo>
                  <a:lnTo>
                    <a:pt x="6078936" y="87648"/>
                  </a:lnTo>
                  <a:lnTo>
                    <a:pt x="6127543" y="77139"/>
                  </a:lnTo>
                  <a:lnTo>
                    <a:pt x="6176309" y="67185"/>
                  </a:lnTo>
                  <a:lnTo>
                    <a:pt x="6225196" y="57845"/>
                  </a:lnTo>
                  <a:lnTo>
                    <a:pt x="6274215" y="49165"/>
                  </a:lnTo>
                  <a:lnTo>
                    <a:pt x="6323373" y="41195"/>
                  </a:lnTo>
                  <a:lnTo>
                    <a:pt x="6372681" y="33982"/>
                  </a:lnTo>
                  <a:lnTo>
                    <a:pt x="6422147" y="27573"/>
                  </a:lnTo>
                  <a:lnTo>
                    <a:pt x="6471781" y="22018"/>
                  </a:lnTo>
                  <a:lnTo>
                    <a:pt x="6521591" y="17364"/>
                  </a:lnTo>
                  <a:lnTo>
                    <a:pt x="6572021" y="13403"/>
                  </a:lnTo>
                  <a:lnTo>
                    <a:pt x="6622438" y="9975"/>
                  </a:lnTo>
                  <a:lnTo>
                    <a:pt x="6672840" y="7071"/>
                  </a:lnTo>
                  <a:lnTo>
                    <a:pt x="6773601" y="2784"/>
                  </a:lnTo>
                  <a:lnTo>
                    <a:pt x="6874301" y="457"/>
                  </a:lnTo>
                  <a:lnTo>
                    <a:pt x="6974978" y="0"/>
                  </a:lnTo>
                  <a:lnTo>
                    <a:pt x="7075499" y="1324"/>
                  </a:lnTo>
                  <a:lnTo>
                    <a:pt x="7175991" y="4344"/>
                  </a:lnTo>
                  <a:lnTo>
                    <a:pt x="7276407" y="8971"/>
                  </a:lnTo>
                  <a:lnTo>
                    <a:pt x="7376743" y="15117"/>
                  </a:lnTo>
                  <a:lnTo>
                    <a:pt x="7476994" y="22693"/>
                  </a:lnTo>
                  <a:lnTo>
                    <a:pt x="7627207" y="36549"/>
                  </a:lnTo>
                  <a:lnTo>
                    <a:pt x="7777211" y="53131"/>
                  </a:lnTo>
                  <a:lnTo>
                    <a:pt x="7976869" y="78967"/>
                  </a:lnTo>
                  <a:lnTo>
                    <a:pt x="8037957" y="87658"/>
                  </a:lnTo>
                  <a:lnTo>
                    <a:pt x="8275554" y="124280"/>
                  </a:lnTo>
                  <a:lnTo>
                    <a:pt x="9021932" y="257313"/>
                  </a:lnTo>
                  <a:lnTo>
                    <a:pt x="9323368" y="316488"/>
                  </a:lnTo>
                  <a:lnTo>
                    <a:pt x="9523913" y="359593"/>
                  </a:lnTo>
                  <a:lnTo>
                    <a:pt x="9673605" y="394431"/>
                  </a:lnTo>
                  <a:lnTo>
                    <a:pt x="9753599" y="414199"/>
                  </a:lnTo>
                  <a:lnTo>
                    <a:pt x="9753599" y="440833"/>
                  </a:lnTo>
                  <a:close/>
                </a:path>
                <a:path w="9753600" h="971550">
                  <a:moveTo>
                    <a:pt x="9753599" y="971335"/>
                  </a:moveTo>
                  <a:lnTo>
                    <a:pt x="0" y="971335"/>
                  </a:lnTo>
                  <a:lnTo>
                    <a:pt x="0" y="417342"/>
                  </a:lnTo>
                  <a:lnTo>
                    <a:pt x="40458" y="398773"/>
                  </a:lnTo>
                  <a:lnTo>
                    <a:pt x="78203" y="381991"/>
                  </a:lnTo>
                  <a:lnTo>
                    <a:pt x="116559" y="365447"/>
                  </a:lnTo>
                  <a:lnTo>
                    <a:pt x="155521" y="349162"/>
                  </a:lnTo>
                  <a:lnTo>
                    <a:pt x="195088" y="333157"/>
                  </a:lnTo>
                  <a:lnTo>
                    <a:pt x="235255" y="317449"/>
                  </a:lnTo>
                  <a:lnTo>
                    <a:pt x="276019" y="302061"/>
                  </a:lnTo>
                  <a:lnTo>
                    <a:pt x="317377" y="287012"/>
                  </a:lnTo>
                  <a:lnTo>
                    <a:pt x="359326" y="272321"/>
                  </a:lnTo>
                  <a:lnTo>
                    <a:pt x="401862" y="258008"/>
                  </a:lnTo>
                  <a:lnTo>
                    <a:pt x="444982" y="244095"/>
                  </a:lnTo>
                  <a:lnTo>
                    <a:pt x="488682" y="230600"/>
                  </a:lnTo>
                  <a:lnTo>
                    <a:pt x="532960" y="217543"/>
                  </a:lnTo>
                  <a:lnTo>
                    <a:pt x="577812" y="204945"/>
                  </a:lnTo>
                  <a:lnTo>
                    <a:pt x="623234" y="192826"/>
                  </a:lnTo>
                  <a:lnTo>
                    <a:pt x="669224" y="181205"/>
                  </a:lnTo>
                  <a:lnTo>
                    <a:pt x="715778" y="170102"/>
                  </a:lnTo>
                  <a:lnTo>
                    <a:pt x="762892" y="159537"/>
                  </a:lnTo>
                  <a:lnTo>
                    <a:pt x="810564" y="149531"/>
                  </a:lnTo>
                  <a:lnTo>
                    <a:pt x="858789" y="140103"/>
                  </a:lnTo>
                  <a:lnTo>
                    <a:pt x="907566" y="131274"/>
                  </a:lnTo>
                  <a:lnTo>
                    <a:pt x="956890" y="123062"/>
                  </a:lnTo>
                  <a:lnTo>
                    <a:pt x="1006758" y="115489"/>
                  </a:lnTo>
                  <a:lnTo>
                    <a:pt x="1057166" y="108574"/>
                  </a:lnTo>
                  <a:lnTo>
                    <a:pt x="1108112" y="102337"/>
                  </a:lnTo>
                  <a:lnTo>
                    <a:pt x="1159593" y="96798"/>
                  </a:lnTo>
                  <a:lnTo>
                    <a:pt x="1211604" y="91977"/>
                  </a:lnTo>
                  <a:lnTo>
                    <a:pt x="1264142" y="87894"/>
                  </a:lnTo>
                  <a:lnTo>
                    <a:pt x="1317205" y="84568"/>
                  </a:lnTo>
                  <a:lnTo>
                    <a:pt x="1370788" y="82021"/>
                  </a:lnTo>
                  <a:lnTo>
                    <a:pt x="1424889" y="80272"/>
                  </a:lnTo>
                  <a:lnTo>
                    <a:pt x="1479504" y="79340"/>
                  </a:lnTo>
                  <a:lnTo>
                    <a:pt x="1534630" y="79246"/>
                  </a:lnTo>
                  <a:lnTo>
                    <a:pt x="1590264" y="80010"/>
                  </a:lnTo>
                  <a:lnTo>
                    <a:pt x="1646402" y="81652"/>
                  </a:lnTo>
                  <a:lnTo>
                    <a:pt x="1703040" y="84191"/>
                  </a:lnTo>
                  <a:lnTo>
                    <a:pt x="1760177" y="87648"/>
                  </a:lnTo>
                  <a:lnTo>
                    <a:pt x="1817807" y="92042"/>
                  </a:lnTo>
                  <a:lnTo>
                    <a:pt x="1875929" y="97394"/>
                  </a:lnTo>
                  <a:lnTo>
                    <a:pt x="1934538" y="103724"/>
                  </a:lnTo>
                  <a:lnTo>
                    <a:pt x="1993631" y="111051"/>
                  </a:lnTo>
                  <a:lnTo>
                    <a:pt x="2053205" y="119395"/>
                  </a:lnTo>
                  <a:lnTo>
                    <a:pt x="2113257" y="128777"/>
                  </a:lnTo>
                  <a:lnTo>
                    <a:pt x="2173784" y="139216"/>
                  </a:lnTo>
                  <a:lnTo>
                    <a:pt x="2234781" y="150732"/>
                  </a:lnTo>
                  <a:lnTo>
                    <a:pt x="2296246" y="163346"/>
                  </a:lnTo>
                  <a:lnTo>
                    <a:pt x="2655527" y="243085"/>
                  </a:lnTo>
                  <a:lnTo>
                    <a:pt x="2855187" y="283757"/>
                  </a:lnTo>
                  <a:lnTo>
                    <a:pt x="3055828" y="321065"/>
                  </a:lnTo>
                  <a:lnTo>
                    <a:pt x="3206871" y="346480"/>
                  </a:lnTo>
                  <a:lnTo>
                    <a:pt x="3358332" y="369414"/>
                  </a:lnTo>
                  <a:lnTo>
                    <a:pt x="3510152" y="389617"/>
                  </a:lnTo>
                  <a:lnTo>
                    <a:pt x="3611538" y="401444"/>
                  </a:lnTo>
                  <a:lnTo>
                    <a:pt x="3713041" y="411869"/>
                  </a:lnTo>
                  <a:lnTo>
                    <a:pt x="3814644" y="420819"/>
                  </a:lnTo>
                  <a:lnTo>
                    <a:pt x="3916331" y="428219"/>
                  </a:lnTo>
                  <a:lnTo>
                    <a:pt x="4018083" y="433994"/>
                  </a:lnTo>
                  <a:lnTo>
                    <a:pt x="4119885" y="438070"/>
                  </a:lnTo>
                  <a:lnTo>
                    <a:pt x="4221719" y="440371"/>
                  </a:lnTo>
                  <a:lnTo>
                    <a:pt x="9753599" y="440833"/>
                  </a:lnTo>
                  <a:lnTo>
                    <a:pt x="9753599" y="971335"/>
                  </a:lnTo>
                  <a:close/>
                </a:path>
              </a:pathLst>
            </a:custGeom>
            <a:solidFill>
              <a:srgbClr val="F9FD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494" y="4151490"/>
              <a:ext cx="3343275" cy="3161665"/>
            </a:xfrm>
            <a:custGeom>
              <a:avLst/>
              <a:gdLst/>
              <a:ahLst/>
              <a:cxnLst/>
              <a:rect l="l" t="t" r="r" b="b"/>
              <a:pathLst>
                <a:path w="3343275" h="3161665">
                  <a:moveTo>
                    <a:pt x="920038" y="212153"/>
                  </a:moveTo>
                  <a:lnTo>
                    <a:pt x="497928" y="212153"/>
                  </a:lnTo>
                  <a:lnTo>
                    <a:pt x="497928" y="839914"/>
                  </a:lnTo>
                  <a:lnTo>
                    <a:pt x="916368" y="462064"/>
                  </a:lnTo>
                  <a:lnTo>
                    <a:pt x="920038" y="212153"/>
                  </a:lnTo>
                  <a:close/>
                </a:path>
                <a:path w="3343275" h="3161665">
                  <a:moveTo>
                    <a:pt x="2845295" y="2441181"/>
                  </a:moveTo>
                  <a:lnTo>
                    <a:pt x="2845270" y="1607096"/>
                  </a:lnTo>
                  <a:lnTo>
                    <a:pt x="1672005" y="568452"/>
                  </a:lnTo>
                  <a:lnTo>
                    <a:pt x="497928" y="1607604"/>
                  </a:lnTo>
                  <a:lnTo>
                    <a:pt x="497928" y="3092450"/>
                  </a:lnTo>
                  <a:lnTo>
                    <a:pt x="503377" y="3119424"/>
                  </a:lnTo>
                  <a:lnTo>
                    <a:pt x="518223" y="3141383"/>
                  </a:lnTo>
                  <a:lnTo>
                    <a:pt x="540270" y="3156153"/>
                  </a:lnTo>
                  <a:lnTo>
                    <a:pt x="567296" y="3161563"/>
                  </a:lnTo>
                  <a:lnTo>
                    <a:pt x="1301026" y="3161563"/>
                  </a:lnTo>
                  <a:lnTo>
                    <a:pt x="1301026" y="2510523"/>
                  </a:lnTo>
                  <a:lnTo>
                    <a:pt x="1306436" y="2483510"/>
                  </a:lnTo>
                  <a:lnTo>
                    <a:pt x="1321206" y="2461463"/>
                  </a:lnTo>
                  <a:lnTo>
                    <a:pt x="1343177" y="2446617"/>
                  </a:lnTo>
                  <a:lnTo>
                    <a:pt x="1370164" y="2441181"/>
                  </a:lnTo>
                  <a:lnTo>
                    <a:pt x="1973072" y="2441181"/>
                  </a:lnTo>
                  <a:lnTo>
                    <a:pt x="2000059" y="2446617"/>
                  </a:lnTo>
                  <a:lnTo>
                    <a:pt x="2022030" y="2461463"/>
                  </a:lnTo>
                  <a:lnTo>
                    <a:pt x="2036800" y="2483510"/>
                  </a:lnTo>
                  <a:lnTo>
                    <a:pt x="2042210" y="2510523"/>
                  </a:lnTo>
                  <a:lnTo>
                    <a:pt x="2042210" y="3161563"/>
                  </a:lnTo>
                  <a:lnTo>
                    <a:pt x="2776156" y="3161563"/>
                  </a:lnTo>
                  <a:lnTo>
                    <a:pt x="2803144" y="3156153"/>
                  </a:lnTo>
                  <a:lnTo>
                    <a:pt x="2825115" y="3141383"/>
                  </a:lnTo>
                  <a:lnTo>
                    <a:pt x="2839897" y="3119424"/>
                  </a:lnTo>
                  <a:lnTo>
                    <a:pt x="2845295" y="3092450"/>
                  </a:lnTo>
                  <a:lnTo>
                    <a:pt x="2845295" y="2441181"/>
                  </a:lnTo>
                  <a:close/>
                </a:path>
                <a:path w="3343275" h="3161665">
                  <a:moveTo>
                    <a:pt x="3343275" y="1473758"/>
                  </a:moveTo>
                  <a:lnTo>
                    <a:pt x="1678482" y="0"/>
                  </a:lnTo>
                  <a:lnTo>
                    <a:pt x="1672005" y="7493"/>
                  </a:lnTo>
                  <a:lnTo>
                    <a:pt x="1665198" y="0"/>
                  </a:lnTo>
                  <a:lnTo>
                    <a:pt x="0" y="1473758"/>
                  </a:lnTo>
                  <a:lnTo>
                    <a:pt x="175399" y="1671548"/>
                  </a:lnTo>
                  <a:lnTo>
                    <a:pt x="1671993" y="346913"/>
                  </a:lnTo>
                  <a:lnTo>
                    <a:pt x="3168205" y="1671548"/>
                  </a:lnTo>
                  <a:lnTo>
                    <a:pt x="3343275" y="1473758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8885" y="834837"/>
            <a:ext cx="3615054" cy="10953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640"/>
              </a:spcBef>
            </a:pPr>
            <a:r>
              <a:rPr sz="2650" spc="-3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17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28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10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-3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105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28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1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4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24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2650" spc="-17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9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120" dirty="0">
                <a:solidFill>
                  <a:srgbClr val="FFFFFF"/>
                </a:solidFill>
                <a:latin typeface="Arial MT"/>
                <a:cs typeface="Arial MT"/>
              </a:rPr>
              <a:t>n  </a:t>
            </a:r>
            <a:r>
              <a:rPr sz="2650" spc="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30" dirty="0">
                <a:solidFill>
                  <a:srgbClr val="FFFFFF"/>
                </a:solidFill>
                <a:latin typeface="Arial MT"/>
                <a:cs typeface="Arial MT"/>
              </a:rPr>
              <a:t>phone</a:t>
            </a:r>
            <a:r>
              <a:rPr sz="2600" spc="-130" dirty="0">
                <a:solidFill>
                  <a:srgbClr val="FFFFFF"/>
                </a:solidFill>
              </a:rPr>
              <a:t>!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85" y="2109089"/>
            <a:ext cx="361061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490" dirty="0">
                <a:solidFill>
                  <a:srgbClr val="BF2E4A"/>
                </a:solidFill>
                <a:latin typeface="Microsoft Sans Serif"/>
                <a:cs typeface="Microsoft Sans Serif"/>
              </a:rPr>
              <a:t>REAL</a:t>
            </a:r>
            <a:r>
              <a:rPr sz="3450" spc="380" dirty="0">
                <a:solidFill>
                  <a:srgbClr val="BF2E4A"/>
                </a:solidFill>
                <a:latin typeface="Microsoft Sans Serif"/>
                <a:cs typeface="Microsoft Sans Serif"/>
              </a:rPr>
              <a:t> </a:t>
            </a:r>
            <a:r>
              <a:rPr sz="3450" spc="400" dirty="0">
                <a:solidFill>
                  <a:srgbClr val="BF2E4A"/>
                </a:solidFill>
                <a:latin typeface="Microsoft Sans Serif"/>
                <a:cs typeface="Microsoft Sans Serif"/>
              </a:rPr>
              <a:t>ESTATE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3935" y="3618245"/>
            <a:ext cx="3618229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2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180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04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ow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9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954" y="4396741"/>
            <a:ext cx="3835400" cy="8439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l 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 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9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1579" y="1843536"/>
            <a:ext cx="3884295" cy="5746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60"/>
              </a:spcBef>
            </a:pPr>
            <a:r>
              <a:rPr sz="1750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nl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3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sz="1750" spc="1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713" y="5381573"/>
            <a:ext cx="367792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ag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 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acc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3935" y="2699583"/>
            <a:ext cx="380619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ag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00" spc="-2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00" spc="-22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1579" y="864455"/>
            <a:ext cx="4056379" cy="8439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95" dirty="0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Estate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5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plots 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app 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where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they 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upload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360 </a:t>
            </a:r>
            <a:r>
              <a:rPr sz="1750" spc="-4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5513" y="4481603"/>
            <a:ext cx="3429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95" dirty="0">
                <a:solidFill>
                  <a:srgbClr val="873C6F"/>
                </a:solidFill>
                <a:latin typeface="Microsoft Sans Serif"/>
                <a:cs typeface="Microsoft Sans Serif"/>
              </a:rPr>
              <a:t>5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5513" y="949317"/>
            <a:ext cx="29083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-20" dirty="0">
                <a:solidFill>
                  <a:srgbClr val="873C6F"/>
                </a:solidFill>
                <a:latin typeface="Microsoft Sans Serif"/>
                <a:cs typeface="Microsoft Sans Serif"/>
              </a:rPr>
              <a:t>1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5513" y="2784448"/>
            <a:ext cx="3378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55" dirty="0">
                <a:solidFill>
                  <a:srgbClr val="873C6F"/>
                </a:solidFill>
                <a:latin typeface="Microsoft Sans Serif"/>
                <a:cs typeface="Microsoft Sans Serif"/>
              </a:rPr>
              <a:t>3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5513" y="1934196"/>
            <a:ext cx="32766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275" dirty="0">
                <a:solidFill>
                  <a:srgbClr val="873C6F"/>
                </a:solidFill>
                <a:latin typeface="Microsoft Sans Serif"/>
                <a:cs typeface="Microsoft Sans Serif"/>
              </a:rPr>
              <a:t>2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5513" y="3671160"/>
            <a:ext cx="34417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405" dirty="0">
                <a:solidFill>
                  <a:srgbClr val="873C6F"/>
                </a:solidFill>
                <a:latin typeface="Microsoft Sans Serif"/>
                <a:cs typeface="Microsoft Sans Serif"/>
              </a:rPr>
              <a:t>4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5513" y="5466438"/>
            <a:ext cx="34988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445" dirty="0">
                <a:solidFill>
                  <a:srgbClr val="873C6F"/>
                </a:solidFill>
                <a:latin typeface="Microsoft Sans Serif"/>
                <a:cs typeface="Microsoft Sans Serif"/>
              </a:rPr>
              <a:t>6</a:t>
            </a:r>
            <a:endParaRPr sz="1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283928"/>
            <a:ext cx="9753600" cy="3031490"/>
            <a:chOff x="0" y="4283928"/>
            <a:chExt cx="9753600" cy="3031490"/>
          </a:xfrm>
        </p:grpSpPr>
        <p:sp>
          <p:nvSpPr>
            <p:cNvPr id="4" name="object 4"/>
            <p:cNvSpPr/>
            <p:nvPr/>
          </p:nvSpPr>
          <p:spPr>
            <a:xfrm>
              <a:off x="0" y="6343861"/>
              <a:ext cx="9753600" cy="971550"/>
            </a:xfrm>
            <a:custGeom>
              <a:avLst/>
              <a:gdLst/>
              <a:ahLst/>
              <a:cxnLst/>
              <a:rect l="l" t="t" r="r" b="b"/>
              <a:pathLst>
                <a:path w="9753600" h="971550">
                  <a:moveTo>
                    <a:pt x="9753599" y="440833"/>
                  </a:moveTo>
                  <a:lnTo>
                    <a:pt x="4272643" y="440833"/>
                  </a:lnTo>
                  <a:lnTo>
                    <a:pt x="4374494" y="440334"/>
                  </a:lnTo>
                  <a:lnTo>
                    <a:pt x="4476334" y="437873"/>
                  </a:lnTo>
                  <a:lnTo>
                    <a:pt x="4526426" y="435615"/>
                  </a:lnTo>
                  <a:lnTo>
                    <a:pt x="4576329" y="432340"/>
                  </a:lnTo>
                  <a:lnTo>
                    <a:pt x="4626050" y="428094"/>
                  </a:lnTo>
                  <a:lnTo>
                    <a:pt x="4675599" y="422927"/>
                  </a:lnTo>
                  <a:lnTo>
                    <a:pt x="4724984" y="416885"/>
                  </a:lnTo>
                  <a:lnTo>
                    <a:pt x="4774216" y="410018"/>
                  </a:lnTo>
                  <a:lnTo>
                    <a:pt x="4823304" y="402372"/>
                  </a:lnTo>
                  <a:lnTo>
                    <a:pt x="4872255" y="393997"/>
                  </a:lnTo>
                  <a:lnTo>
                    <a:pt x="4921081" y="384939"/>
                  </a:lnTo>
                  <a:lnTo>
                    <a:pt x="4969790" y="375247"/>
                  </a:lnTo>
                  <a:lnTo>
                    <a:pt x="5018390" y="364969"/>
                  </a:lnTo>
                  <a:lnTo>
                    <a:pt x="5066892" y="354153"/>
                  </a:lnTo>
                  <a:lnTo>
                    <a:pt x="5115304" y="342847"/>
                  </a:lnTo>
                  <a:lnTo>
                    <a:pt x="5211897" y="318956"/>
                  </a:lnTo>
                  <a:lnTo>
                    <a:pt x="5308242" y="293680"/>
                  </a:lnTo>
                  <a:lnTo>
                    <a:pt x="5788817" y="159953"/>
                  </a:lnTo>
                  <a:lnTo>
                    <a:pt x="5933512" y="122126"/>
                  </a:lnTo>
                  <a:lnTo>
                    <a:pt x="6030339" y="98694"/>
                  </a:lnTo>
                  <a:lnTo>
                    <a:pt x="6078936" y="87648"/>
                  </a:lnTo>
                  <a:lnTo>
                    <a:pt x="6127543" y="77139"/>
                  </a:lnTo>
                  <a:lnTo>
                    <a:pt x="6176309" y="67185"/>
                  </a:lnTo>
                  <a:lnTo>
                    <a:pt x="6225196" y="57845"/>
                  </a:lnTo>
                  <a:lnTo>
                    <a:pt x="6274215" y="49165"/>
                  </a:lnTo>
                  <a:lnTo>
                    <a:pt x="6323373" y="41195"/>
                  </a:lnTo>
                  <a:lnTo>
                    <a:pt x="6372681" y="33982"/>
                  </a:lnTo>
                  <a:lnTo>
                    <a:pt x="6422147" y="27573"/>
                  </a:lnTo>
                  <a:lnTo>
                    <a:pt x="6471781" y="22018"/>
                  </a:lnTo>
                  <a:lnTo>
                    <a:pt x="6521591" y="17364"/>
                  </a:lnTo>
                  <a:lnTo>
                    <a:pt x="6572021" y="13403"/>
                  </a:lnTo>
                  <a:lnTo>
                    <a:pt x="6622438" y="9975"/>
                  </a:lnTo>
                  <a:lnTo>
                    <a:pt x="6672840" y="7071"/>
                  </a:lnTo>
                  <a:lnTo>
                    <a:pt x="6773601" y="2784"/>
                  </a:lnTo>
                  <a:lnTo>
                    <a:pt x="6874301" y="457"/>
                  </a:lnTo>
                  <a:lnTo>
                    <a:pt x="6974978" y="0"/>
                  </a:lnTo>
                  <a:lnTo>
                    <a:pt x="7075499" y="1324"/>
                  </a:lnTo>
                  <a:lnTo>
                    <a:pt x="7175991" y="4344"/>
                  </a:lnTo>
                  <a:lnTo>
                    <a:pt x="7276407" y="8971"/>
                  </a:lnTo>
                  <a:lnTo>
                    <a:pt x="7376743" y="15117"/>
                  </a:lnTo>
                  <a:lnTo>
                    <a:pt x="7476994" y="22693"/>
                  </a:lnTo>
                  <a:lnTo>
                    <a:pt x="7627207" y="36549"/>
                  </a:lnTo>
                  <a:lnTo>
                    <a:pt x="7777211" y="53131"/>
                  </a:lnTo>
                  <a:lnTo>
                    <a:pt x="7976869" y="78967"/>
                  </a:lnTo>
                  <a:lnTo>
                    <a:pt x="8037957" y="87658"/>
                  </a:lnTo>
                  <a:lnTo>
                    <a:pt x="8275554" y="124280"/>
                  </a:lnTo>
                  <a:lnTo>
                    <a:pt x="9021932" y="257313"/>
                  </a:lnTo>
                  <a:lnTo>
                    <a:pt x="9323368" y="316488"/>
                  </a:lnTo>
                  <a:lnTo>
                    <a:pt x="9523913" y="359593"/>
                  </a:lnTo>
                  <a:lnTo>
                    <a:pt x="9673605" y="394431"/>
                  </a:lnTo>
                  <a:lnTo>
                    <a:pt x="9753599" y="414199"/>
                  </a:lnTo>
                  <a:lnTo>
                    <a:pt x="9753599" y="440833"/>
                  </a:lnTo>
                  <a:close/>
                </a:path>
                <a:path w="9753600" h="971550">
                  <a:moveTo>
                    <a:pt x="9753599" y="971338"/>
                  </a:moveTo>
                  <a:lnTo>
                    <a:pt x="0" y="971338"/>
                  </a:lnTo>
                  <a:lnTo>
                    <a:pt x="0" y="417342"/>
                  </a:lnTo>
                  <a:lnTo>
                    <a:pt x="40458" y="398773"/>
                  </a:lnTo>
                  <a:lnTo>
                    <a:pt x="78203" y="381991"/>
                  </a:lnTo>
                  <a:lnTo>
                    <a:pt x="116559" y="365447"/>
                  </a:lnTo>
                  <a:lnTo>
                    <a:pt x="155521" y="349162"/>
                  </a:lnTo>
                  <a:lnTo>
                    <a:pt x="195088" y="333157"/>
                  </a:lnTo>
                  <a:lnTo>
                    <a:pt x="235255" y="317449"/>
                  </a:lnTo>
                  <a:lnTo>
                    <a:pt x="276019" y="302061"/>
                  </a:lnTo>
                  <a:lnTo>
                    <a:pt x="317377" y="287012"/>
                  </a:lnTo>
                  <a:lnTo>
                    <a:pt x="359326" y="272321"/>
                  </a:lnTo>
                  <a:lnTo>
                    <a:pt x="401862" y="258008"/>
                  </a:lnTo>
                  <a:lnTo>
                    <a:pt x="444982" y="244095"/>
                  </a:lnTo>
                  <a:lnTo>
                    <a:pt x="488682" y="230600"/>
                  </a:lnTo>
                  <a:lnTo>
                    <a:pt x="532960" y="217543"/>
                  </a:lnTo>
                  <a:lnTo>
                    <a:pt x="577812" y="204945"/>
                  </a:lnTo>
                  <a:lnTo>
                    <a:pt x="623234" y="192826"/>
                  </a:lnTo>
                  <a:lnTo>
                    <a:pt x="669224" y="181205"/>
                  </a:lnTo>
                  <a:lnTo>
                    <a:pt x="715778" y="170102"/>
                  </a:lnTo>
                  <a:lnTo>
                    <a:pt x="762892" y="159537"/>
                  </a:lnTo>
                  <a:lnTo>
                    <a:pt x="810564" y="149531"/>
                  </a:lnTo>
                  <a:lnTo>
                    <a:pt x="858789" y="140103"/>
                  </a:lnTo>
                  <a:lnTo>
                    <a:pt x="907566" y="131274"/>
                  </a:lnTo>
                  <a:lnTo>
                    <a:pt x="956890" y="123062"/>
                  </a:lnTo>
                  <a:lnTo>
                    <a:pt x="1006758" y="115489"/>
                  </a:lnTo>
                  <a:lnTo>
                    <a:pt x="1057166" y="108574"/>
                  </a:lnTo>
                  <a:lnTo>
                    <a:pt x="1108112" y="102337"/>
                  </a:lnTo>
                  <a:lnTo>
                    <a:pt x="1159593" y="96798"/>
                  </a:lnTo>
                  <a:lnTo>
                    <a:pt x="1211604" y="91977"/>
                  </a:lnTo>
                  <a:lnTo>
                    <a:pt x="1264142" y="87894"/>
                  </a:lnTo>
                  <a:lnTo>
                    <a:pt x="1317205" y="84568"/>
                  </a:lnTo>
                  <a:lnTo>
                    <a:pt x="1370788" y="82021"/>
                  </a:lnTo>
                  <a:lnTo>
                    <a:pt x="1424889" y="80272"/>
                  </a:lnTo>
                  <a:lnTo>
                    <a:pt x="1479504" y="79340"/>
                  </a:lnTo>
                  <a:lnTo>
                    <a:pt x="1534630" y="79246"/>
                  </a:lnTo>
                  <a:lnTo>
                    <a:pt x="1590264" y="80010"/>
                  </a:lnTo>
                  <a:lnTo>
                    <a:pt x="1646402" y="81652"/>
                  </a:lnTo>
                  <a:lnTo>
                    <a:pt x="1703040" y="84191"/>
                  </a:lnTo>
                  <a:lnTo>
                    <a:pt x="1760177" y="87648"/>
                  </a:lnTo>
                  <a:lnTo>
                    <a:pt x="1817807" y="92042"/>
                  </a:lnTo>
                  <a:lnTo>
                    <a:pt x="1875929" y="97394"/>
                  </a:lnTo>
                  <a:lnTo>
                    <a:pt x="1934538" y="103724"/>
                  </a:lnTo>
                  <a:lnTo>
                    <a:pt x="1993631" y="111051"/>
                  </a:lnTo>
                  <a:lnTo>
                    <a:pt x="2053205" y="119395"/>
                  </a:lnTo>
                  <a:lnTo>
                    <a:pt x="2113257" y="128777"/>
                  </a:lnTo>
                  <a:lnTo>
                    <a:pt x="2173784" y="139216"/>
                  </a:lnTo>
                  <a:lnTo>
                    <a:pt x="2234781" y="150732"/>
                  </a:lnTo>
                  <a:lnTo>
                    <a:pt x="2296246" y="163346"/>
                  </a:lnTo>
                  <a:lnTo>
                    <a:pt x="2655527" y="243085"/>
                  </a:lnTo>
                  <a:lnTo>
                    <a:pt x="2855187" y="283757"/>
                  </a:lnTo>
                  <a:lnTo>
                    <a:pt x="3055828" y="321065"/>
                  </a:lnTo>
                  <a:lnTo>
                    <a:pt x="3206871" y="346480"/>
                  </a:lnTo>
                  <a:lnTo>
                    <a:pt x="3358332" y="369414"/>
                  </a:lnTo>
                  <a:lnTo>
                    <a:pt x="3510152" y="389617"/>
                  </a:lnTo>
                  <a:lnTo>
                    <a:pt x="3611538" y="401444"/>
                  </a:lnTo>
                  <a:lnTo>
                    <a:pt x="3713041" y="411869"/>
                  </a:lnTo>
                  <a:lnTo>
                    <a:pt x="3814644" y="420819"/>
                  </a:lnTo>
                  <a:lnTo>
                    <a:pt x="3916331" y="428219"/>
                  </a:lnTo>
                  <a:lnTo>
                    <a:pt x="4018083" y="433994"/>
                  </a:lnTo>
                  <a:lnTo>
                    <a:pt x="4119885" y="438070"/>
                  </a:lnTo>
                  <a:lnTo>
                    <a:pt x="4221719" y="440371"/>
                  </a:lnTo>
                  <a:lnTo>
                    <a:pt x="9753599" y="440833"/>
                  </a:lnTo>
                  <a:lnTo>
                    <a:pt x="9753599" y="971338"/>
                  </a:lnTo>
                  <a:close/>
                </a:path>
              </a:pathLst>
            </a:custGeom>
            <a:solidFill>
              <a:srgbClr val="F9FDFF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92" y="4283928"/>
              <a:ext cx="3409950" cy="3028950"/>
            </a:xfrm>
            <a:custGeom>
              <a:avLst/>
              <a:gdLst/>
              <a:ahLst/>
              <a:cxnLst/>
              <a:rect l="l" t="t" r="r" b="b"/>
              <a:pathLst>
                <a:path w="3409950" h="3028950">
                  <a:moveTo>
                    <a:pt x="378815" y="3028949"/>
                  </a:moveTo>
                  <a:lnTo>
                    <a:pt x="189407" y="3028949"/>
                  </a:lnTo>
                  <a:lnTo>
                    <a:pt x="139205" y="3022157"/>
                  </a:lnTo>
                  <a:lnTo>
                    <a:pt x="94002" y="3003007"/>
                  </a:lnTo>
                  <a:lnTo>
                    <a:pt x="55638" y="2973340"/>
                  </a:lnTo>
                  <a:lnTo>
                    <a:pt x="25955" y="2934996"/>
                  </a:lnTo>
                  <a:lnTo>
                    <a:pt x="6795" y="2889816"/>
                  </a:lnTo>
                  <a:lnTo>
                    <a:pt x="0" y="2839640"/>
                  </a:lnTo>
                  <a:lnTo>
                    <a:pt x="0" y="1325165"/>
                  </a:lnTo>
                  <a:lnTo>
                    <a:pt x="393967" y="191202"/>
                  </a:lnTo>
                  <a:lnTo>
                    <a:pt x="414581" y="145442"/>
                  </a:lnTo>
                  <a:lnTo>
                    <a:pt x="442567" y="104451"/>
                  </a:lnTo>
                  <a:lnTo>
                    <a:pt x="477064" y="69056"/>
                  </a:lnTo>
                  <a:lnTo>
                    <a:pt x="517209" y="40086"/>
                  </a:lnTo>
                  <a:lnTo>
                    <a:pt x="562142" y="18367"/>
                  </a:lnTo>
                  <a:lnTo>
                    <a:pt x="611002" y="4729"/>
                  </a:lnTo>
                  <a:lnTo>
                    <a:pt x="662926" y="0"/>
                  </a:lnTo>
                  <a:lnTo>
                    <a:pt x="2746409" y="0"/>
                  </a:lnTo>
                  <a:lnTo>
                    <a:pt x="2798334" y="4729"/>
                  </a:lnTo>
                  <a:lnTo>
                    <a:pt x="2847193" y="18367"/>
                  </a:lnTo>
                  <a:lnTo>
                    <a:pt x="2892126" y="40086"/>
                  </a:lnTo>
                  <a:lnTo>
                    <a:pt x="2932272" y="69056"/>
                  </a:lnTo>
                  <a:lnTo>
                    <a:pt x="2966768" y="104451"/>
                  </a:lnTo>
                  <a:lnTo>
                    <a:pt x="2994754" y="145442"/>
                  </a:lnTo>
                  <a:lnTo>
                    <a:pt x="3015368" y="191202"/>
                  </a:lnTo>
                  <a:lnTo>
                    <a:pt x="3047596" y="283964"/>
                  </a:lnTo>
                  <a:lnTo>
                    <a:pt x="662926" y="283964"/>
                  </a:lnTo>
                  <a:lnTo>
                    <a:pt x="378815" y="1135856"/>
                  </a:lnTo>
                  <a:lnTo>
                    <a:pt x="3343565" y="1135856"/>
                  </a:lnTo>
                  <a:lnTo>
                    <a:pt x="3409336" y="1325165"/>
                  </a:lnTo>
                  <a:lnTo>
                    <a:pt x="3409336" y="1514474"/>
                  </a:lnTo>
                  <a:lnTo>
                    <a:pt x="662926" y="1514474"/>
                  </a:lnTo>
                  <a:lnTo>
                    <a:pt x="616769" y="1518183"/>
                  </a:lnTo>
                  <a:lnTo>
                    <a:pt x="573010" y="1528923"/>
                  </a:lnTo>
                  <a:lnTo>
                    <a:pt x="532229" y="1546114"/>
                  </a:lnTo>
                  <a:lnTo>
                    <a:pt x="495005" y="1569177"/>
                  </a:lnTo>
                  <a:lnTo>
                    <a:pt x="461917" y="1597534"/>
                  </a:lnTo>
                  <a:lnTo>
                    <a:pt x="433546" y="1630604"/>
                  </a:lnTo>
                  <a:lnTo>
                    <a:pt x="410470" y="1667809"/>
                  </a:lnTo>
                  <a:lnTo>
                    <a:pt x="393270" y="1708570"/>
                  </a:lnTo>
                  <a:lnTo>
                    <a:pt x="382525" y="1752306"/>
                  </a:lnTo>
                  <a:lnTo>
                    <a:pt x="378815" y="1798439"/>
                  </a:lnTo>
                  <a:lnTo>
                    <a:pt x="382525" y="1844571"/>
                  </a:lnTo>
                  <a:lnTo>
                    <a:pt x="393270" y="1888307"/>
                  </a:lnTo>
                  <a:lnTo>
                    <a:pt x="410470" y="1929068"/>
                  </a:lnTo>
                  <a:lnTo>
                    <a:pt x="433546" y="1966273"/>
                  </a:lnTo>
                  <a:lnTo>
                    <a:pt x="461917" y="1999343"/>
                  </a:lnTo>
                  <a:lnTo>
                    <a:pt x="495005" y="2027700"/>
                  </a:lnTo>
                  <a:lnTo>
                    <a:pt x="532229" y="2050763"/>
                  </a:lnTo>
                  <a:lnTo>
                    <a:pt x="573010" y="2067954"/>
                  </a:lnTo>
                  <a:lnTo>
                    <a:pt x="616769" y="2078694"/>
                  </a:lnTo>
                  <a:lnTo>
                    <a:pt x="662926" y="2082403"/>
                  </a:lnTo>
                  <a:lnTo>
                    <a:pt x="3409336" y="2082403"/>
                  </a:lnTo>
                  <a:lnTo>
                    <a:pt x="3409336" y="2650331"/>
                  </a:lnTo>
                  <a:lnTo>
                    <a:pt x="568222" y="2650331"/>
                  </a:lnTo>
                  <a:lnTo>
                    <a:pt x="568222" y="2839640"/>
                  </a:lnTo>
                  <a:lnTo>
                    <a:pt x="561492" y="2889816"/>
                  </a:lnTo>
                  <a:lnTo>
                    <a:pt x="542477" y="2934996"/>
                  </a:lnTo>
                  <a:lnTo>
                    <a:pt x="512939" y="2973340"/>
                  </a:lnTo>
                  <a:lnTo>
                    <a:pt x="474641" y="3003007"/>
                  </a:lnTo>
                  <a:lnTo>
                    <a:pt x="429345" y="3022157"/>
                  </a:lnTo>
                  <a:lnTo>
                    <a:pt x="378815" y="3028949"/>
                  </a:lnTo>
                  <a:close/>
                </a:path>
                <a:path w="3409950" h="3028950">
                  <a:moveTo>
                    <a:pt x="3343565" y="1135856"/>
                  </a:moveTo>
                  <a:lnTo>
                    <a:pt x="3030521" y="1135856"/>
                  </a:lnTo>
                  <a:lnTo>
                    <a:pt x="2746409" y="283964"/>
                  </a:lnTo>
                  <a:lnTo>
                    <a:pt x="3047596" y="283964"/>
                  </a:lnTo>
                  <a:lnTo>
                    <a:pt x="3343565" y="1135856"/>
                  </a:lnTo>
                  <a:close/>
                </a:path>
                <a:path w="3409950" h="3028950">
                  <a:moveTo>
                    <a:pt x="2746409" y="2082403"/>
                  </a:moveTo>
                  <a:lnTo>
                    <a:pt x="662926" y="2082403"/>
                  </a:lnTo>
                  <a:lnTo>
                    <a:pt x="709083" y="2078694"/>
                  </a:lnTo>
                  <a:lnTo>
                    <a:pt x="752842" y="2067954"/>
                  </a:lnTo>
                  <a:lnTo>
                    <a:pt x="793623" y="2050763"/>
                  </a:lnTo>
                  <a:lnTo>
                    <a:pt x="830847" y="2027700"/>
                  </a:lnTo>
                  <a:lnTo>
                    <a:pt x="863935" y="1999343"/>
                  </a:lnTo>
                  <a:lnTo>
                    <a:pt x="892306" y="1966273"/>
                  </a:lnTo>
                  <a:lnTo>
                    <a:pt x="915382" y="1929068"/>
                  </a:lnTo>
                  <a:lnTo>
                    <a:pt x="932582" y="1888307"/>
                  </a:lnTo>
                  <a:lnTo>
                    <a:pt x="943327" y="1844571"/>
                  </a:lnTo>
                  <a:lnTo>
                    <a:pt x="947037" y="1798439"/>
                  </a:lnTo>
                  <a:lnTo>
                    <a:pt x="943327" y="1752306"/>
                  </a:lnTo>
                  <a:lnTo>
                    <a:pt x="932582" y="1708570"/>
                  </a:lnTo>
                  <a:lnTo>
                    <a:pt x="915382" y="1667809"/>
                  </a:lnTo>
                  <a:lnTo>
                    <a:pt x="892306" y="1630604"/>
                  </a:lnTo>
                  <a:lnTo>
                    <a:pt x="863935" y="1597534"/>
                  </a:lnTo>
                  <a:lnTo>
                    <a:pt x="830847" y="1569177"/>
                  </a:lnTo>
                  <a:lnTo>
                    <a:pt x="793623" y="1546114"/>
                  </a:lnTo>
                  <a:lnTo>
                    <a:pt x="752842" y="1528923"/>
                  </a:lnTo>
                  <a:lnTo>
                    <a:pt x="709083" y="1518183"/>
                  </a:lnTo>
                  <a:lnTo>
                    <a:pt x="662926" y="1514474"/>
                  </a:lnTo>
                  <a:lnTo>
                    <a:pt x="2746409" y="1514474"/>
                  </a:lnTo>
                  <a:lnTo>
                    <a:pt x="2700253" y="1518183"/>
                  </a:lnTo>
                  <a:lnTo>
                    <a:pt x="2656494" y="1528923"/>
                  </a:lnTo>
                  <a:lnTo>
                    <a:pt x="2615712" y="1546114"/>
                  </a:lnTo>
                  <a:lnTo>
                    <a:pt x="2578488" y="1569177"/>
                  </a:lnTo>
                  <a:lnTo>
                    <a:pt x="2545401" y="1597534"/>
                  </a:lnTo>
                  <a:lnTo>
                    <a:pt x="2517029" y="1630604"/>
                  </a:lnTo>
                  <a:lnTo>
                    <a:pt x="2493954" y="1667809"/>
                  </a:lnTo>
                  <a:lnTo>
                    <a:pt x="2476754" y="1708570"/>
                  </a:lnTo>
                  <a:lnTo>
                    <a:pt x="2466008" y="1752306"/>
                  </a:lnTo>
                  <a:lnTo>
                    <a:pt x="2462298" y="1798439"/>
                  </a:lnTo>
                  <a:lnTo>
                    <a:pt x="2466008" y="1844571"/>
                  </a:lnTo>
                  <a:lnTo>
                    <a:pt x="2476754" y="1888307"/>
                  </a:lnTo>
                  <a:lnTo>
                    <a:pt x="2493954" y="1929068"/>
                  </a:lnTo>
                  <a:lnTo>
                    <a:pt x="2517029" y="1966273"/>
                  </a:lnTo>
                  <a:lnTo>
                    <a:pt x="2545401" y="1999343"/>
                  </a:lnTo>
                  <a:lnTo>
                    <a:pt x="2578488" y="2027700"/>
                  </a:lnTo>
                  <a:lnTo>
                    <a:pt x="2615712" y="2050763"/>
                  </a:lnTo>
                  <a:lnTo>
                    <a:pt x="2656494" y="2067954"/>
                  </a:lnTo>
                  <a:lnTo>
                    <a:pt x="2700253" y="2078694"/>
                  </a:lnTo>
                  <a:lnTo>
                    <a:pt x="2746409" y="2082403"/>
                  </a:lnTo>
                  <a:close/>
                </a:path>
                <a:path w="3409950" h="3028950">
                  <a:moveTo>
                    <a:pt x="3409336" y="2082403"/>
                  </a:moveTo>
                  <a:lnTo>
                    <a:pt x="2746409" y="2082403"/>
                  </a:lnTo>
                  <a:lnTo>
                    <a:pt x="2792566" y="2078694"/>
                  </a:lnTo>
                  <a:lnTo>
                    <a:pt x="2836325" y="2067954"/>
                  </a:lnTo>
                  <a:lnTo>
                    <a:pt x="2877106" y="2050763"/>
                  </a:lnTo>
                  <a:lnTo>
                    <a:pt x="2914330" y="2027700"/>
                  </a:lnTo>
                  <a:lnTo>
                    <a:pt x="2947418" y="1999343"/>
                  </a:lnTo>
                  <a:lnTo>
                    <a:pt x="2975789" y="1966273"/>
                  </a:lnTo>
                  <a:lnTo>
                    <a:pt x="2998865" y="1929068"/>
                  </a:lnTo>
                  <a:lnTo>
                    <a:pt x="3016065" y="1888307"/>
                  </a:lnTo>
                  <a:lnTo>
                    <a:pt x="3026810" y="1844571"/>
                  </a:lnTo>
                  <a:lnTo>
                    <a:pt x="3030521" y="1798439"/>
                  </a:lnTo>
                  <a:lnTo>
                    <a:pt x="3026810" y="1752306"/>
                  </a:lnTo>
                  <a:lnTo>
                    <a:pt x="3016065" y="1708570"/>
                  </a:lnTo>
                  <a:lnTo>
                    <a:pt x="2998865" y="1667809"/>
                  </a:lnTo>
                  <a:lnTo>
                    <a:pt x="2975789" y="1630604"/>
                  </a:lnTo>
                  <a:lnTo>
                    <a:pt x="2947418" y="1597534"/>
                  </a:lnTo>
                  <a:lnTo>
                    <a:pt x="2914330" y="1569177"/>
                  </a:lnTo>
                  <a:lnTo>
                    <a:pt x="2877106" y="1546114"/>
                  </a:lnTo>
                  <a:lnTo>
                    <a:pt x="2836325" y="1528923"/>
                  </a:lnTo>
                  <a:lnTo>
                    <a:pt x="2792566" y="1518183"/>
                  </a:lnTo>
                  <a:lnTo>
                    <a:pt x="2746409" y="1514474"/>
                  </a:lnTo>
                  <a:lnTo>
                    <a:pt x="3409336" y="1514474"/>
                  </a:lnTo>
                  <a:lnTo>
                    <a:pt x="3409336" y="2082403"/>
                  </a:lnTo>
                  <a:close/>
                </a:path>
                <a:path w="3409950" h="3028950">
                  <a:moveTo>
                    <a:pt x="3219928" y="3028949"/>
                  </a:moveTo>
                  <a:lnTo>
                    <a:pt x="3030521" y="3028949"/>
                  </a:lnTo>
                  <a:lnTo>
                    <a:pt x="2980319" y="3022157"/>
                  </a:lnTo>
                  <a:lnTo>
                    <a:pt x="2935115" y="3003007"/>
                  </a:lnTo>
                  <a:lnTo>
                    <a:pt x="2896752" y="2973340"/>
                  </a:lnTo>
                  <a:lnTo>
                    <a:pt x="2867069" y="2934996"/>
                  </a:lnTo>
                  <a:lnTo>
                    <a:pt x="2847909" y="2889816"/>
                  </a:lnTo>
                  <a:lnTo>
                    <a:pt x="2841113" y="2839640"/>
                  </a:lnTo>
                  <a:lnTo>
                    <a:pt x="2841113" y="2650331"/>
                  </a:lnTo>
                  <a:lnTo>
                    <a:pt x="3409336" y="2650331"/>
                  </a:lnTo>
                  <a:lnTo>
                    <a:pt x="3409336" y="2839640"/>
                  </a:lnTo>
                  <a:lnTo>
                    <a:pt x="3402606" y="2889816"/>
                  </a:lnTo>
                  <a:lnTo>
                    <a:pt x="3383590" y="2934996"/>
                  </a:lnTo>
                  <a:lnTo>
                    <a:pt x="3354053" y="2973340"/>
                  </a:lnTo>
                  <a:lnTo>
                    <a:pt x="3315754" y="3003007"/>
                  </a:lnTo>
                  <a:lnTo>
                    <a:pt x="3270459" y="3022157"/>
                  </a:lnTo>
                  <a:lnTo>
                    <a:pt x="3219928" y="3028949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489" y="834837"/>
            <a:ext cx="3494404" cy="762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640"/>
              </a:spcBef>
            </a:pPr>
            <a:r>
              <a:rPr sz="2650" spc="-5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9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4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dr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28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-17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270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2650" spc="-30" dirty="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70" dirty="0">
                <a:solidFill>
                  <a:srgbClr val="FFFFFF"/>
                </a:solidFill>
                <a:latin typeface="Arial MT"/>
                <a:cs typeface="Arial MT"/>
              </a:rPr>
              <a:t>glory</a:t>
            </a:r>
            <a:r>
              <a:rPr sz="2600" spc="-70" dirty="0">
                <a:solidFill>
                  <a:srgbClr val="FFFFFF"/>
                </a:solidFill>
              </a:rPr>
              <a:t>!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489" y="1775709"/>
            <a:ext cx="391160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spc="790" dirty="0">
                <a:solidFill>
                  <a:srgbClr val="BF2E4A"/>
                </a:solidFill>
                <a:latin typeface="Microsoft Sans Serif"/>
                <a:cs typeface="Microsoft Sans Serif"/>
              </a:rPr>
              <a:t>AUTOMOBILE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3000" y="3955267"/>
            <a:ext cx="3859529" cy="8509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  <a:spcBef>
                <a:spcPts val="60"/>
              </a:spcBef>
            </a:pP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sales 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personnel </a:t>
            </a:r>
            <a:r>
              <a:rPr sz="1750" spc="-3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show </a:t>
            </a:r>
            <a:r>
              <a:rPr sz="1750" spc="-1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750" spc="-25" dirty="0">
                <a:solidFill>
                  <a:srgbClr val="FFFFFF"/>
                </a:solidFill>
                <a:latin typeface="Trebuchet MS"/>
                <a:cs typeface="Trebuchet MS"/>
              </a:rPr>
              <a:t>car 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live </a:t>
            </a:r>
            <a:r>
              <a:rPr sz="1750" spc="-5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9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750" spc="-1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750" spc="-70" dirty="0">
                <a:solidFill>
                  <a:srgbClr val="FFFFFF"/>
                </a:solidFill>
                <a:latin typeface="Trebuchet MS"/>
                <a:cs typeface="Trebuchet MS"/>
              </a:rPr>
              <a:t>prospective </a:t>
            </a: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sz="1750" spc="-12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750" spc="-190" dirty="0">
                <a:solidFill>
                  <a:srgbClr val="FFFFFF"/>
                </a:solidFill>
                <a:latin typeface="Trebuchet MS"/>
                <a:cs typeface="Trebuchet MS"/>
              </a:rPr>
              <a:t>TV </a:t>
            </a:r>
            <a:r>
              <a:rPr sz="17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3000" y="5008523"/>
            <a:ext cx="3694429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w 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ee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3000" y="996879"/>
            <a:ext cx="3844290" cy="8509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60"/>
              </a:spcBef>
            </a:pP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75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3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4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7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8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7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3000" y="2912606"/>
            <a:ext cx="3811904" cy="8509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60"/>
              </a:spcBef>
            </a:pPr>
            <a:r>
              <a:rPr sz="1750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5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1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50" spc="-3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75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75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50" spc="-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50" spc="-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7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5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50" spc="-2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50" spc="-1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3000" y="2103910"/>
            <a:ext cx="3589654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04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5513" y="5117281"/>
            <a:ext cx="3429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95" dirty="0">
                <a:solidFill>
                  <a:srgbClr val="873C6F"/>
                </a:solidFill>
                <a:latin typeface="Microsoft Sans Serif"/>
                <a:cs typeface="Microsoft Sans Serif"/>
              </a:rPr>
              <a:t>5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5513" y="1141260"/>
            <a:ext cx="29083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-20" dirty="0">
                <a:solidFill>
                  <a:srgbClr val="873C6F"/>
                </a:solidFill>
                <a:latin typeface="Microsoft Sans Serif"/>
                <a:cs typeface="Microsoft Sans Serif"/>
              </a:rPr>
              <a:t>1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5513" y="2985175"/>
            <a:ext cx="3378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55" dirty="0">
                <a:solidFill>
                  <a:srgbClr val="873C6F"/>
                </a:solidFill>
                <a:latin typeface="Microsoft Sans Serif"/>
                <a:cs typeface="Microsoft Sans Serif"/>
              </a:rPr>
              <a:t>3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5513" y="2212192"/>
            <a:ext cx="32766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275" dirty="0">
                <a:solidFill>
                  <a:srgbClr val="873C6F"/>
                </a:solidFill>
                <a:latin typeface="Microsoft Sans Serif"/>
                <a:cs typeface="Microsoft Sans Serif"/>
              </a:rPr>
              <a:t>2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5513" y="4055261"/>
            <a:ext cx="34417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405" dirty="0">
                <a:solidFill>
                  <a:srgbClr val="873C6F"/>
                </a:solidFill>
                <a:latin typeface="Microsoft Sans Serif"/>
                <a:cs typeface="Microsoft Sans Serif"/>
              </a:rPr>
              <a:t>4</a:t>
            </a:r>
            <a:endParaRPr sz="1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489" y="834837"/>
            <a:ext cx="3858895" cy="25171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427990">
              <a:lnSpc>
                <a:spcPts val="2630"/>
              </a:lnSpc>
              <a:spcBef>
                <a:spcPts val="640"/>
              </a:spcBef>
            </a:pPr>
            <a:r>
              <a:rPr sz="2650" spc="-3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10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18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17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4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24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r  </a:t>
            </a:r>
            <a:r>
              <a:rPr sz="2650" spc="5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650" spc="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9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50" spc="-9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17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4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3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600" spc="-330" dirty="0">
                <a:solidFill>
                  <a:srgbClr val="FFFFFF"/>
                </a:solidFill>
              </a:rPr>
              <a:t>.</a:t>
            </a:r>
            <a:r>
              <a:rPr sz="2600" spc="-120" dirty="0">
                <a:solidFill>
                  <a:srgbClr val="FFFFFF"/>
                </a:solidFill>
              </a:rPr>
              <a:t> </a:t>
            </a:r>
            <a:r>
              <a:rPr sz="2650" spc="-16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650" spc="-24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105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2650" spc="3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50" spc="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650" spc="-95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4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50" spc="-24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24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650" spc="-39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50" spc="-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1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50" spc="-75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6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229" dirty="0">
                <a:solidFill>
                  <a:srgbClr val="FFFFFF"/>
                </a:solidFill>
              </a:rPr>
              <a:t>!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0400"/>
              </a:lnSpc>
              <a:spcBef>
                <a:spcPts val="380"/>
              </a:spcBef>
            </a:pPr>
            <a:r>
              <a:rPr sz="3450" spc="555" dirty="0">
                <a:solidFill>
                  <a:srgbClr val="BF2E4A"/>
                </a:solidFill>
                <a:latin typeface="Microsoft Sans Serif"/>
                <a:cs typeface="Microsoft Sans Serif"/>
              </a:rPr>
              <a:t>JEWELLERY</a:t>
            </a:r>
            <a:r>
              <a:rPr sz="3450" spc="345" dirty="0">
                <a:solidFill>
                  <a:srgbClr val="BF2E4A"/>
                </a:solidFill>
                <a:latin typeface="Microsoft Sans Serif"/>
                <a:cs typeface="Microsoft Sans Serif"/>
              </a:rPr>
              <a:t> </a:t>
            </a:r>
            <a:r>
              <a:rPr sz="3400" spc="805" dirty="0">
                <a:solidFill>
                  <a:srgbClr val="BF2E4A"/>
                </a:solidFill>
                <a:latin typeface="Verdana"/>
                <a:cs typeface="Verdana"/>
              </a:rPr>
              <a:t>&amp; </a:t>
            </a:r>
            <a:r>
              <a:rPr sz="3400" spc="-1185" dirty="0">
                <a:solidFill>
                  <a:srgbClr val="BF2E4A"/>
                </a:solidFill>
                <a:latin typeface="Verdana"/>
                <a:cs typeface="Verdana"/>
              </a:rPr>
              <a:t> </a:t>
            </a:r>
            <a:r>
              <a:rPr sz="3450" spc="640" dirty="0">
                <a:solidFill>
                  <a:srgbClr val="BF2E4A"/>
                </a:solidFill>
                <a:latin typeface="Microsoft Sans Serif"/>
                <a:cs typeface="Microsoft Sans Serif"/>
              </a:rPr>
              <a:t>FURNITURE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000" y="2673142"/>
            <a:ext cx="3871595" cy="8439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agg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prd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9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72224"/>
            <a:ext cx="9753599" cy="2442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3000" y="3726458"/>
            <a:ext cx="355092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360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visualizations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5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1750" spc="-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uploaded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3000" y="1056398"/>
            <a:ext cx="3639185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1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br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180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3000" y="1881412"/>
            <a:ext cx="3858260" cy="567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8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750" spc="-1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tt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rp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f 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5513" y="4605425"/>
            <a:ext cx="34290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95" dirty="0">
                <a:solidFill>
                  <a:srgbClr val="873C6F"/>
                </a:solidFill>
                <a:latin typeface="Microsoft Sans Serif"/>
                <a:cs typeface="Microsoft Sans Serif"/>
              </a:rPr>
              <a:t>5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5513" y="1141260"/>
            <a:ext cx="29083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-20" dirty="0">
                <a:solidFill>
                  <a:srgbClr val="873C6F"/>
                </a:solidFill>
                <a:latin typeface="Microsoft Sans Serif"/>
                <a:cs typeface="Microsoft Sans Serif"/>
              </a:rPr>
              <a:t>1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5513" y="2749699"/>
            <a:ext cx="3378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355" dirty="0">
                <a:solidFill>
                  <a:srgbClr val="873C6F"/>
                </a:solidFill>
                <a:latin typeface="Microsoft Sans Serif"/>
                <a:cs typeface="Microsoft Sans Serif"/>
              </a:rPr>
              <a:t>3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5513" y="1977591"/>
            <a:ext cx="32766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275" dirty="0">
                <a:solidFill>
                  <a:srgbClr val="873C6F"/>
                </a:solidFill>
                <a:latin typeface="Microsoft Sans Serif"/>
                <a:cs typeface="Microsoft Sans Serif"/>
              </a:rPr>
              <a:t>2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5513" y="3811320"/>
            <a:ext cx="34417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405" dirty="0">
                <a:solidFill>
                  <a:srgbClr val="873C6F"/>
                </a:solidFill>
                <a:latin typeface="Microsoft Sans Serif"/>
                <a:cs typeface="Microsoft Sans Serif"/>
              </a:rPr>
              <a:t>4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5513" y="5518301"/>
            <a:ext cx="34988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80" dirty="0">
                <a:solidFill>
                  <a:srgbClr val="873C6F"/>
                </a:solidFill>
                <a:latin typeface="Microsoft Sans Serif"/>
                <a:cs typeface="Microsoft Sans Serif"/>
              </a:rPr>
              <a:t>0</a:t>
            </a:r>
            <a:r>
              <a:rPr sz="1450" spc="445" dirty="0">
                <a:solidFill>
                  <a:srgbClr val="873C6F"/>
                </a:solidFill>
                <a:latin typeface="Microsoft Sans Serif"/>
                <a:cs typeface="Microsoft Sans Serif"/>
              </a:rPr>
              <a:t>6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3000" y="4520820"/>
            <a:ext cx="3634104" cy="8432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9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dr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ff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65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000" y="5498931"/>
            <a:ext cx="3730625" cy="5670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750" spc="-16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254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a  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750" spc="-6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204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ll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-1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ac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750" spc="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750" spc="6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750" spc="-9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84560" y="1579494"/>
            <a:ext cx="1888489" cy="1915795"/>
            <a:chOff x="5884560" y="1579494"/>
            <a:chExt cx="1888489" cy="1915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82" y="1961471"/>
              <a:ext cx="761999" cy="153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2845" y="1579494"/>
              <a:ext cx="1198245" cy="952500"/>
            </a:xfrm>
            <a:custGeom>
              <a:avLst/>
              <a:gdLst/>
              <a:ahLst/>
              <a:cxnLst/>
              <a:rect l="l" t="t" r="r" b="b"/>
              <a:pathLst>
                <a:path w="1198245" h="952500">
                  <a:moveTo>
                    <a:pt x="939828" y="952499"/>
                  </a:moveTo>
                  <a:lnTo>
                    <a:pt x="900119" y="940982"/>
                  </a:lnTo>
                  <a:lnTo>
                    <a:pt x="849508" y="919597"/>
                  </a:lnTo>
                  <a:lnTo>
                    <a:pt x="777527" y="881584"/>
                  </a:lnTo>
                  <a:lnTo>
                    <a:pt x="726560" y="843741"/>
                  </a:lnTo>
                  <a:lnTo>
                    <a:pt x="718465" y="835051"/>
                  </a:lnTo>
                  <a:lnTo>
                    <a:pt x="694335" y="815934"/>
                  </a:lnTo>
                  <a:lnTo>
                    <a:pt x="654402" y="796817"/>
                  </a:lnTo>
                  <a:lnTo>
                    <a:pt x="598897" y="788128"/>
                  </a:lnTo>
                  <a:lnTo>
                    <a:pt x="541228" y="786323"/>
                  </a:lnTo>
                  <a:lnTo>
                    <a:pt x="485108" y="781018"/>
                  </a:lnTo>
                  <a:lnTo>
                    <a:pt x="430788" y="772379"/>
                  </a:lnTo>
                  <a:lnTo>
                    <a:pt x="378520" y="760571"/>
                  </a:lnTo>
                  <a:lnTo>
                    <a:pt x="328554" y="745760"/>
                  </a:lnTo>
                  <a:lnTo>
                    <a:pt x="281143" y="728112"/>
                  </a:lnTo>
                  <a:lnTo>
                    <a:pt x="236536" y="707792"/>
                  </a:lnTo>
                  <a:lnTo>
                    <a:pt x="194985" y="684966"/>
                  </a:lnTo>
                  <a:lnTo>
                    <a:pt x="156741" y="659799"/>
                  </a:lnTo>
                  <a:lnTo>
                    <a:pt x="122056" y="632456"/>
                  </a:lnTo>
                  <a:lnTo>
                    <a:pt x="91181" y="603104"/>
                  </a:lnTo>
                  <a:lnTo>
                    <a:pt x="64367" y="571909"/>
                  </a:lnTo>
                  <a:lnTo>
                    <a:pt x="41864" y="539034"/>
                  </a:lnTo>
                  <a:lnTo>
                    <a:pt x="23925" y="504647"/>
                  </a:lnTo>
                  <a:lnTo>
                    <a:pt x="2742" y="431996"/>
                  </a:lnTo>
                  <a:lnTo>
                    <a:pt x="0" y="394064"/>
                  </a:lnTo>
                  <a:lnTo>
                    <a:pt x="2742" y="356131"/>
                  </a:lnTo>
                  <a:lnTo>
                    <a:pt x="23925" y="283480"/>
                  </a:lnTo>
                  <a:lnTo>
                    <a:pt x="41864" y="249093"/>
                  </a:lnTo>
                  <a:lnTo>
                    <a:pt x="64367" y="216219"/>
                  </a:lnTo>
                  <a:lnTo>
                    <a:pt x="91181" y="185023"/>
                  </a:lnTo>
                  <a:lnTo>
                    <a:pt x="122056" y="155671"/>
                  </a:lnTo>
                  <a:lnTo>
                    <a:pt x="156741" y="128329"/>
                  </a:lnTo>
                  <a:lnTo>
                    <a:pt x="194985" y="103161"/>
                  </a:lnTo>
                  <a:lnTo>
                    <a:pt x="236536" y="80335"/>
                  </a:lnTo>
                  <a:lnTo>
                    <a:pt x="281143" y="60015"/>
                  </a:lnTo>
                  <a:lnTo>
                    <a:pt x="328554" y="42367"/>
                  </a:lnTo>
                  <a:lnTo>
                    <a:pt x="378520" y="27556"/>
                  </a:lnTo>
                  <a:lnTo>
                    <a:pt x="430788" y="15748"/>
                  </a:lnTo>
                  <a:lnTo>
                    <a:pt x="485108" y="7109"/>
                  </a:lnTo>
                  <a:lnTo>
                    <a:pt x="541228" y="1805"/>
                  </a:lnTo>
                  <a:lnTo>
                    <a:pt x="598897" y="0"/>
                  </a:lnTo>
                  <a:lnTo>
                    <a:pt x="656566" y="1805"/>
                  </a:lnTo>
                  <a:lnTo>
                    <a:pt x="712686" y="7109"/>
                  </a:lnTo>
                  <a:lnTo>
                    <a:pt x="767005" y="15748"/>
                  </a:lnTo>
                  <a:lnTo>
                    <a:pt x="819273" y="27556"/>
                  </a:lnTo>
                  <a:lnTo>
                    <a:pt x="869239" y="42367"/>
                  </a:lnTo>
                  <a:lnTo>
                    <a:pt x="916651" y="60015"/>
                  </a:lnTo>
                  <a:lnTo>
                    <a:pt x="961258" y="80335"/>
                  </a:lnTo>
                  <a:lnTo>
                    <a:pt x="1002809" y="103161"/>
                  </a:lnTo>
                  <a:lnTo>
                    <a:pt x="1041052" y="128329"/>
                  </a:lnTo>
                  <a:lnTo>
                    <a:pt x="1075737" y="155671"/>
                  </a:lnTo>
                  <a:lnTo>
                    <a:pt x="1106613" y="185023"/>
                  </a:lnTo>
                  <a:lnTo>
                    <a:pt x="1133427" y="216219"/>
                  </a:lnTo>
                  <a:lnTo>
                    <a:pt x="1155929" y="249093"/>
                  </a:lnTo>
                  <a:lnTo>
                    <a:pt x="1173868" y="283480"/>
                  </a:lnTo>
                  <a:lnTo>
                    <a:pt x="1195052" y="356131"/>
                  </a:lnTo>
                  <a:lnTo>
                    <a:pt x="1197794" y="394064"/>
                  </a:lnTo>
                  <a:lnTo>
                    <a:pt x="1194321" y="436766"/>
                  </a:lnTo>
                  <a:lnTo>
                    <a:pt x="1184141" y="478136"/>
                  </a:lnTo>
                  <a:lnTo>
                    <a:pt x="1167614" y="517939"/>
                  </a:lnTo>
                  <a:lnTo>
                    <a:pt x="1145098" y="555938"/>
                  </a:lnTo>
                  <a:lnTo>
                    <a:pt x="1116953" y="591898"/>
                  </a:lnTo>
                  <a:lnTo>
                    <a:pt x="1083538" y="625582"/>
                  </a:lnTo>
                  <a:lnTo>
                    <a:pt x="1045213" y="656754"/>
                  </a:lnTo>
                  <a:lnTo>
                    <a:pt x="1002336" y="685179"/>
                  </a:lnTo>
                  <a:lnTo>
                    <a:pt x="955267" y="710621"/>
                  </a:lnTo>
                  <a:lnTo>
                    <a:pt x="904366" y="732844"/>
                  </a:lnTo>
                  <a:lnTo>
                    <a:pt x="939828" y="952499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4725" y="1587721"/>
              <a:ext cx="1198245" cy="921385"/>
            </a:xfrm>
            <a:custGeom>
              <a:avLst/>
              <a:gdLst/>
              <a:ahLst/>
              <a:cxnLst/>
              <a:rect l="l" t="t" r="r" b="b"/>
              <a:pathLst>
                <a:path w="1198245" h="921385">
                  <a:moveTo>
                    <a:pt x="967538" y="921073"/>
                  </a:moveTo>
                  <a:lnTo>
                    <a:pt x="944428" y="911694"/>
                  </a:lnTo>
                  <a:lnTo>
                    <a:pt x="885336" y="884299"/>
                  </a:lnTo>
                  <a:lnTo>
                    <a:pt x="805616" y="839998"/>
                  </a:lnTo>
                  <a:lnTo>
                    <a:pt x="720623" y="779901"/>
                  </a:lnTo>
                  <a:lnTo>
                    <a:pt x="690887" y="783477"/>
                  </a:lnTo>
                  <a:lnTo>
                    <a:pt x="660626" y="786051"/>
                  </a:lnTo>
                  <a:lnTo>
                    <a:pt x="629931" y="787606"/>
                  </a:lnTo>
                  <a:lnTo>
                    <a:pt x="598897" y="788128"/>
                  </a:lnTo>
                  <a:lnTo>
                    <a:pt x="541228" y="786323"/>
                  </a:lnTo>
                  <a:lnTo>
                    <a:pt x="485108" y="781018"/>
                  </a:lnTo>
                  <a:lnTo>
                    <a:pt x="430788" y="772379"/>
                  </a:lnTo>
                  <a:lnTo>
                    <a:pt x="378520" y="760571"/>
                  </a:lnTo>
                  <a:lnTo>
                    <a:pt x="328554" y="745760"/>
                  </a:lnTo>
                  <a:lnTo>
                    <a:pt x="281143" y="728112"/>
                  </a:lnTo>
                  <a:lnTo>
                    <a:pt x="236536" y="707792"/>
                  </a:lnTo>
                  <a:lnTo>
                    <a:pt x="194985" y="684966"/>
                  </a:lnTo>
                  <a:lnTo>
                    <a:pt x="156741" y="659799"/>
                  </a:lnTo>
                  <a:lnTo>
                    <a:pt x="122056" y="632456"/>
                  </a:lnTo>
                  <a:lnTo>
                    <a:pt x="91181" y="603104"/>
                  </a:lnTo>
                  <a:lnTo>
                    <a:pt x="64367" y="571909"/>
                  </a:lnTo>
                  <a:lnTo>
                    <a:pt x="41864" y="539034"/>
                  </a:lnTo>
                  <a:lnTo>
                    <a:pt x="23925" y="504647"/>
                  </a:lnTo>
                  <a:lnTo>
                    <a:pt x="2742" y="431996"/>
                  </a:lnTo>
                  <a:lnTo>
                    <a:pt x="0" y="394064"/>
                  </a:lnTo>
                  <a:lnTo>
                    <a:pt x="2742" y="356105"/>
                  </a:lnTo>
                  <a:lnTo>
                    <a:pt x="23925" y="283421"/>
                  </a:lnTo>
                  <a:lnTo>
                    <a:pt x="41864" y="249025"/>
                  </a:lnTo>
                  <a:lnTo>
                    <a:pt x="64367" y="216146"/>
                  </a:lnTo>
                  <a:lnTo>
                    <a:pt x="91181" y="184950"/>
                  </a:lnTo>
                  <a:lnTo>
                    <a:pt x="122056" y="155601"/>
                  </a:lnTo>
                  <a:lnTo>
                    <a:pt x="156741" y="128263"/>
                  </a:lnTo>
                  <a:lnTo>
                    <a:pt x="194985" y="103104"/>
                  </a:lnTo>
                  <a:lnTo>
                    <a:pt x="236536" y="80286"/>
                  </a:lnTo>
                  <a:lnTo>
                    <a:pt x="281143" y="59975"/>
                  </a:lnTo>
                  <a:lnTo>
                    <a:pt x="328554" y="42337"/>
                  </a:lnTo>
                  <a:lnTo>
                    <a:pt x="378520" y="27535"/>
                  </a:lnTo>
                  <a:lnTo>
                    <a:pt x="430788" y="15736"/>
                  </a:lnTo>
                  <a:lnTo>
                    <a:pt x="485108" y="7103"/>
                  </a:lnTo>
                  <a:lnTo>
                    <a:pt x="541228" y="1803"/>
                  </a:lnTo>
                  <a:lnTo>
                    <a:pt x="598897" y="0"/>
                  </a:lnTo>
                  <a:lnTo>
                    <a:pt x="656566" y="1805"/>
                  </a:lnTo>
                  <a:lnTo>
                    <a:pt x="712686" y="7109"/>
                  </a:lnTo>
                  <a:lnTo>
                    <a:pt x="767005" y="15748"/>
                  </a:lnTo>
                  <a:lnTo>
                    <a:pt x="819274" y="27556"/>
                  </a:lnTo>
                  <a:lnTo>
                    <a:pt x="869239" y="42367"/>
                  </a:lnTo>
                  <a:lnTo>
                    <a:pt x="916651" y="60015"/>
                  </a:lnTo>
                  <a:lnTo>
                    <a:pt x="961258" y="80335"/>
                  </a:lnTo>
                  <a:lnTo>
                    <a:pt x="1002809" y="103161"/>
                  </a:lnTo>
                  <a:lnTo>
                    <a:pt x="1041052" y="128329"/>
                  </a:lnTo>
                  <a:lnTo>
                    <a:pt x="1075737" y="155671"/>
                  </a:lnTo>
                  <a:lnTo>
                    <a:pt x="1106613" y="185023"/>
                  </a:lnTo>
                  <a:lnTo>
                    <a:pt x="1133427" y="216219"/>
                  </a:lnTo>
                  <a:lnTo>
                    <a:pt x="1155929" y="249093"/>
                  </a:lnTo>
                  <a:lnTo>
                    <a:pt x="1173868" y="283480"/>
                  </a:lnTo>
                  <a:lnTo>
                    <a:pt x="1195052" y="356131"/>
                  </a:lnTo>
                  <a:lnTo>
                    <a:pt x="1197794" y="394064"/>
                  </a:lnTo>
                  <a:lnTo>
                    <a:pt x="1194509" y="435574"/>
                  </a:lnTo>
                  <a:lnTo>
                    <a:pt x="1184871" y="475849"/>
                  </a:lnTo>
                  <a:lnTo>
                    <a:pt x="1169208" y="514668"/>
                  </a:lnTo>
                  <a:lnTo>
                    <a:pt x="1147848" y="551813"/>
                  </a:lnTo>
                  <a:lnTo>
                    <a:pt x="1121118" y="587065"/>
                  </a:lnTo>
                  <a:lnTo>
                    <a:pt x="1089345" y="620203"/>
                  </a:lnTo>
                  <a:lnTo>
                    <a:pt x="1052858" y="651011"/>
                  </a:lnTo>
                  <a:lnTo>
                    <a:pt x="1011985" y="679267"/>
                  </a:lnTo>
                  <a:lnTo>
                    <a:pt x="967051" y="704753"/>
                  </a:lnTo>
                  <a:lnTo>
                    <a:pt x="918386" y="727249"/>
                  </a:lnTo>
                  <a:lnTo>
                    <a:pt x="918716" y="727249"/>
                  </a:lnTo>
                  <a:lnTo>
                    <a:pt x="967538" y="921073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4560" y="1579494"/>
              <a:ext cx="1214120" cy="937894"/>
            </a:xfrm>
            <a:custGeom>
              <a:avLst/>
              <a:gdLst/>
              <a:ahLst/>
              <a:cxnLst/>
              <a:rect l="l" t="t" r="r" b="b"/>
              <a:pathLst>
                <a:path w="1214120" h="937894">
                  <a:moveTo>
                    <a:pt x="606979" y="804417"/>
                  </a:moveTo>
                  <a:lnTo>
                    <a:pt x="553546" y="802886"/>
                  </a:lnTo>
                  <a:lnTo>
                    <a:pt x="501051" y="798338"/>
                  </a:lnTo>
                  <a:lnTo>
                    <a:pt x="449724" y="790840"/>
                  </a:lnTo>
                  <a:lnTo>
                    <a:pt x="399793" y="780456"/>
                  </a:lnTo>
                  <a:lnTo>
                    <a:pt x="351489" y="767255"/>
                  </a:lnTo>
                  <a:lnTo>
                    <a:pt x="305041" y="751302"/>
                  </a:lnTo>
                  <a:lnTo>
                    <a:pt x="260678" y="732664"/>
                  </a:lnTo>
                  <a:lnTo>
                    <a:pt x="218629" y="711406"/>
                  </a:lnTo>
                  <a:lnTo>
                    <a:pt x="179124" y="687596"/>
                  </a:lnTo>
                  <a:lnTo>
                    <a:pt x="139343" y="658833"/>
                  </a:lnTo>
                  <a:lnTo>
                    <a:pt x="104200" y="627911"/>
                  </a:lnTo>
                  <a:lnTo>
                    <a:pt x="73820" y="594952"/>
                  </a:lnTo>
                  <a:lnTo>
                    <a:pt x="48327" y="560081"/>
                  </a:lnTo>
                  <a:lnTo>
                    <a:pt x="27267" y="522006"/>
                  </a:lnTo>
                  <a:lnTo>
                    <a:pt x="12150" y="482913"/>
                  </a:lnTo>
                  <a:lnTo>
                    <a:pt x="3046" y="442956"/>
                  </a:lnTo>
                  <a:lnTo>
                    <a:pt x="0" y="402290"/>
                  </a:lnTo>
                  <a:lnTo>
                    <a:pt x="3051" y="361529"/>
                  </a:lnTo>
                  <a:lnTo>
                    <a:pt x="12164" y="321524"/>
                  </a:lnTo>
                  <a:lnTo>
                    <a:pt x="27302" y="282367"/>
                  </a:lnTo>
                  <a:lnTo>
                    <a:pt x="48327" y="244336"/>
                  </a:lnTo>
                  <a:lnTo>
                    <a:pt x="73890" y="209534"/>
                  </a:lnTo>
                  <a:lnTo>
                    <a:pt x="104262" y="176567"/>
                  </a:lnTo>
                  <a:lnTo>
                    <a:pt x="139430" y="145560"/>
                  </a:lnTo>
                  <a:lnTo>
                    <a:pt x="179124" y="116820"/>
                  </a:lnTo>
                  <a:lnTo>
                    <a:pt x="218629" y="92967"/>
                  </a:lnTo>
                  <a:lnTo>
                    <a:pt x="260678" y="71686"/>
                  </a:lnTo>
                  <a:lnTo>
                    <a:pt x="305041" y="53041"/>
                  </a:lnTo>
                  <a:lnTo>
                    <a:pt x="351489" y="37093"/>
                  </a:lnTo>
                  <a:lnTo>
                    <a:pt x="399793" y="23906"/>
                  </a:lnTo>
                  <a:lnTo>
                    <a:pt x="449724" y="13540"/>
                  </a:lnTo>
                  <a:lnTo>
                    <a:pt x="501051" y="6059"/>
                  </a:lnTo>
                  <a:lnTo>
                    <a:pt x="553546" y="1525"/>
                  </a:lnTo>
                  <a:lnTo>
                    <a:pt x="606979" y="0"/>
                  </a:lnTo>
                  <a:lnTo>
                    <a:pt x="660510" y="1530"/>
                  </a:lnTo>
                  <a:lnTo>
                    <a:pt x="713081" y="6078"/>
                  </a:lnTo>
                  <a:lnTo>
                    <a:pt x="764466" y="13577"/>
                  </a:lnTo>
                  <a:lnTo>
                    <a:pt x="775934" y="15960"/>
                  </a:lnTo>
                  <a:lnTo>
                    <a:pt x="606814" y="15960"/>
                  </a:lnTo>
                  <a:lnTo>
                    <a:pt x="549937" y="17731"/>
                  </a:lnTo>
                  <a:lnTo>
                    <a:pt x="494563" y="22936"/>
                  </a:lnTo>
                  <a:lnTo>
                    <a:pt x="440955" y="31412"/>
                  </a:lnTo>
                  <a:lnTo>
                    <a:pt x="389520" y="42949"/>
                  </a:lnTo>
                  <a:lnTo>
                    <a:pt x="340226" y="57454"/>
                  </a:lnTo>
                  <a:lnTo>
                    <a:pt x="293443" y="74738"/>
                  </a:lnTo>
                  <a:lnTo>
                    <a:pt x="249419" y="94638"/>
                  </a:lnTo>
                  <a:lnTo>
                    <a:pt x="208404" y="116991"/>
                  </a:lnTo>
                  <a:lnTo>
                    <a:pt x="170648" y="141636"/>
                  </a:lnTo>
                  <a:lnTo>
                    <a:pt x="136400" y="168409"/>
                  </a:lnTo>
                  <a:lnTo>
                    <a:pt x="105909" y="197149"/>
                  </a:lnTo>
                  <a:lnTo>
                    <a:pt x="79425" y="227694"/>
                  </a:lnTo>
                  <a:lnTo>
                    <a:pt x="57197" y="259880"/>
                  </a:lnTo>
                  <a:lnTo>
                    <a:pt x="26507" y="328529"/>
                  </a:lnTo>
                  <a:lnTo>
                    <a:pt x="15834" y="401797"/>
                  </a:lnTo>
                  <a:lnTo>
                    <a:pt x="18545" y="438930"/>
                  </a:lnTo>
                  <a:lnTo>
                    <a:pt x="39487" y="510075"/>
                  </a:lnTo>
                  <a:lnTo>
                    <a:pt x="79455" y="575969"/>
                  </a:lnTo>
                  <a:lnTo>
                    <a:pt x="105949" y="606538"/>
                  </a:lnTo>
                  <a:lnTo>
                    <a:pt x="136449" y="635306"/>
                  </a:lnTo>
                  <a:lnTo>
                    <a:pt x="170706" y="662108"/>
                  </a:lnTo>
                  <a:lnTo>
                    <a:pt x="208469" y="686782"/>
                  </a:lnTo>
                  <a:lnTo>
                    <a:pt x="249489" y="709164"/>
                  </a:lnTo>
                  <a:lnTo>
                    <a:pt x="293516" y="729091"/>
                  </a:lnTo>
                  <a:lnTo>
                    <a:pt x="340299" y="746400"/>
                  </a:lnTo>
                  <a:lnTo>
                    <a:pt x="389588" y="760927"/>
                  </a:lnTo>
                  <a:lnTo>
                    <a:pt x="441135" y="772511"/>
                  </a:lnTo>
                  <a:lnTo>
                    <a:pt x="494688" y="780987"/>
                  </a:lnTo>
                  <a:lnTo>
                    <a:pt x="549997" y="786192"/>
                  </a:lnTo>
                  <a:lnTo>
                    <a:pt x="606814" y="787963"/>
                  </a:lnTo>
                  <a:lnTo>
                    <a:pt x="730152" y="787963"/>
                  </a:lnTo>
                  <a:lnTo>
                    <a:pt x="732168" y="789609"/>
                  </a:lnTo>
                  <a:lnTo>
                    <a:pt x="738931" y="794709"/>
                  </a:lnTo>
                  <a:lnTo>
                    <a:pt x="743408" y="798000"/>
                  </a:lnTo>
                  <a:lnTo>
                    <a:pt x="716499" y="798000"/>
                  </a:lnTo>
                  <a:lnTo>
                    <a:pt x="689598" y="800738"/>
                  </a:lnTo>
                  <a:lnTo>
                    <a:pt x="662357" y="802751"/>
                  </a:lnTo>
                  <a:lnTo>
                    <a:pt x="634807" y="803993"/>
                  </a:lnTo>
                  <a:lnTo>
                    <a:pt x="606979" y="804417"/>
                  </a:lnTo>
                  <a:close/>
                </a:path>
                <a:path w="1214120" h="937894">
                  <a:moveTo>
                    <a:pt x="969053" y="915808"/>
                  </a:moveTo>
                  <a:lnTo>
                    <a:pt x="952528" y="915808"/>
                  </a:lnTo>
                  <a:lnTo>
                    <a:pt x="913767" y="756537"/>
                  </a:lnTo>
                  <a:lnTo>
                    <a:pt x="907500" y="734160"/>
                  </a:lnTo>
                  <a:lnTo>
                    <a:pt x="974035" y="704392"/>
                  </a:lnTo>
                  <a:lnTo>
                    <a:pt x="1022802" y="676112"/>
                  </a:lnTo>
                  <a:lnTo>
                    <a:pt x="1066538" y="644518"/>
                  </a:lnTo>
                  <a:lnTo>
                    <a:pt x="1104790" y="609910"/>
                  </a:lnTo>
                  <a:lnTo>
                    <a:pt x="1137099" y="572586"/>
                  </a:lnTo>
                  <a:lnTo>
                    <a:pt x="1163010" y="532847"/>
                  </a:lnTo>
                  <a:lnTo>
                    <a:pt x="1182067" y="490991"/>
                  </a:lnTo>
                  <a:lnTo>
                    <a:pt x="1193814" y="447317"/>
                  </a:lnTo>
                  <a:lnTo>
                    <a:pt x="1197780" y="402290"/>
                  </a:lnTo>
                  <a:lnTo>
                    <a:pt x="1197770" y="401797"/>
                  </a:lnTo>
                  <a:lnTo>
                    <a:pt x="1187121" y="328845"/>
                  </a:lnTo>
                  <a:lnTo>
                    <a:pt x="1156430" y="260163"/>
                  </a:lnTo>
                  <a:lnTo>
                    <a:pt x="1134203" y="227954"/>
                  </a:lnTo>
                  <a:lnTo>
                    <a:pt x="1107718" y="197384"/>
                  </a:lnTo>
                  <a:lnTo>
                    <a:pt x="1077228" y="168617"/>
                  </a:lnTo>
                  <a:lnTo>
                    <a:pt x="1042980" y="141815"/>
                  </a:lnTo>
                  <a:lnTo>
                    <a:pt x="1005224" y="117141"/>
                  </a:lnTo>
                  <a:lnTo>
                    <a:pt x="964209" y="94759"/>
                  </a:lnTo>
                  <a:lnTo>
                    <a:pt x="920185" y="74832"/>
                  </a:lnTo>
                  <a:lnTo>
                    <a:pt x="873402" y="57523"/>
                  </a:lnTo>
                  <a:lnTo>
                    <a:pt x="824107" y="42995"/>
                  </a:lnTo>
                  <a:lnTo>
                    <a:pt x="772552" y="31412"/>
                  </a:lnTo>
                  <a:lnTo>
                    <a:pt x="718985" y="22936"/>
                  </a:lnTo>
                  <a:lnTo>
                    <a:pt x="663551" y="17728"/>
                  </a:lnTo>
                  <a:lnTo>
                    <a:pt x="606814" y="15960"/>
                  </a:lnTo>
                  <a:lnTo>
                    <a:pt x="775934" y="15960"/>
                  </a:lnTo>
                  <a:lnTo>
                    <a:pt x="814438" y="23960"/>
                  </a:lnTo>
                  <a:lnTo>
                    <a:pt x="862769" y="37161"/>
                  </a:lnTo>
                  <a:lnTo>
                    <a:pt x="909235" y="53114"/>
                  </a:lnTo>
                  <a:lnTo>
                    <a:pt x="953606" y="71753"/>
                  </a:lnTo>
                  <a:lnTo>
                    <a:pt x="995658" y="93010"/>
                  </a:lnTo>
                  <a:lnTo>
                    <a:pt x="1035163" y="116820"/>
                  </a:lnTo>
                  <a:lnTo>
                    <a:pt x="1074997" y="145606"/>
                  </a:lnTo>
                  <a:lnTo>
                    <a:pt x="1110087" y="176444"/>
                  </a:lnTo>
                  <a:lnTo>
                    <a:pt x="1140467" y="209395"/>
                  </a:lnTo>
                  <a:lnTo>
                    <a:pt x="1165961" y="244336"/>
                  </a:lnTo>
                  <a:lnTo>
                    <a:pt x="1186977" y="282413"/>
                  </a:lnTo>
                  <a:lnTo>
                    <a:pt x="1201959" y="321524"/>
                  </a:lnTo>
                  <a:lnTo>
                    <a:pt x="1210958" y="361575"/>
                  </a:lnTo>
                  <a:lnTo>
                    <a:pt x="1213958" y="402290"/>
                  </a:lnTo>
                  <a:lnTo>
                    <a:pt x="1210891" y="443026"/>
                  </a:lnTo>
                  <a:lnTo>
                    <a:pt x="1201770" y="482975"/>
                  </a:lnTo>
                  <a:lnTo>
                    <a:pt x="1186668" y="522029"/>
                  </a:lnTo>
                  <a:lnTo>
                    <a:pt x="1165631" y="560081"/>
                  </a:lnTo>
                  <a:lnTo>
                    <a:pt x="1140068" y="595021"/>
                  </a:lnTo>
                  <a:lnTo>
                    <a:pt x="1109695" y="627972"/>
                  </a:lnTo>
                  <a:lnTo>
                    <a:pt x="1074592" y="658856"/>
                  </a:lnTo>
                  <a:lnTo>
                    <a:pt x="1034833" y="687596"/>
                  </a:lnTo>
                  <a:lnTo>
                    <a:pt x="982506" y="718282"/>
                  </a:lnTo>
                  <a:lnTo>
                    <a:pt x="925973" y="744526"/>
                  </a:lnTo>
                  <a:lnTo>
                    <a:pt x="969053" y="915808"/>
                  </a:lnTo>
                  <a:close/>
                </a:path>
                <a:path w="1214120" h="937894">
                  <a:moveTo>
                    <a:pt x="730152" y="787963"/>
                  </a:moveTo>
                  <a:lnTo>
                    <a:pt x="606814" y="787963"/>
                  </a:lnTo>
                  <a:lnTo>
                    <a:pt x="630318" y="787683"/>
                  </a:lnTo>
                  <a:lnTo>
                    <a:pt x="653574" y="786832"/>
                  </a:lnTo>
                  <a:lnTo>
                    <a:pt x="676584" y="785395"/>
                  </a:lnTo>
                  <a:lnTo>
                    <a:pt x="699345" y="783356"/>
                  </a:lnTo>
                  <a:lnTo>
                    <a:pt x="709736" y="781711"/>
                  </a:lnTo>
                  <a:lnTo>
                    <a:pt x="708582" y="781711"/>
                  </a:lnTo>
                  <a:lnTo>
                    <a:pt x="721282" y="780724"/>
                  </a:lnTo>
                  <a:lnTo>
                    <a:pt x="730152" y="787963"/>
                  </a:lnTo>
                  <a:close/>
                </a:path>
                <a:path w="1214120" h="937894">
                  <a:moveTo>
                    <a:pt x="966053" y="937691"/>
                  </a:moveTo>
                  <a:lnTo>
                    <a:pt x="962919" y="937691"/>
                  </a:lnTo>
                  <a:lnTo>
                    <a:pt x="962095" y="937527"/>
                  </a:lnTo>
                  <a:lnTo>
                    <a:pt x="921623" y="920764"/>
                  </a:lnTo>
                  <a:lnTo>
                    <a:pt x="879622" y="900940"/>
                  </a:lnTo>
                  <a:lnTo>
                    <a:pt x="828823" y="873851"/>
                  </a:lnTo>
                  <a:lnTo>
                    <a:pt x="774331" y="840245"/>
                  </a:lnTo>
                  <a:lnTo>
                    <a:pt x="716499" y="798000"/>
                  </a:lnTo>
                  <a:lnTo>
                    <a:pt x="743408" y="798000"/>
                  </a:lnTo>
                  <a:lnTo>
                    <a:pt x="764355" y="813397"/>
                  </a:lnTo>
                  <a:lnTo>
                    <a:pt x="789547" y="830434"/>
                  </a:lnTo>
                  <a:lnTo>
                    <a:pt x="837070" y="859372"/>
                  </a:lnTo>
                  <a:lnTo>
                    <a:pt x="873063" y="878787"/>
                  </a:lnTo>
                  <a:lnTo>
                    <a:pt x="932308" y="907129"/>
                  </a:lnTo>
                  <a:lnTo>
                    <a:pt x="952528" y="915808"/>
                  </a:lnTo>
                  <a:lnTo>
                    <a:pt x="969053" y="915808"/>
                  </a:lnTo>
                  <a:lnTo>
                    <a:pt x="971991" y="927490"/>
                  </a:lnTo>
                  <a:lnTo>
                    <a:pt x="972486" y="930452"/>
                  </a:lnTo>
                  <a:lnTo>
                    <a:pt x="971661" y="933413"/>
                  </a:lnTo>
                  <a:lnTo>
                    <a:pt x="969352" y="935552"/>
                  </a:lnTo>
                  <a:lnTo>
                    <a:pt x="967703" y="936868"/>
                  </a:lnTo>
                  <a:lnTo>
                    <a:pt x="966053" y="937691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630995" y="2730341"/>
            <a:ext cx="3756025" cy="3001010"/>
            <a:chOff x="5630995" y="2730341"/>
            <a:chExt cx="3756025" cy="3001010"/>
          </a:xfrm>
        </p:grpSpPr>
        <p:sp>
          <p:nvSpPr>
            <p:cNvPr id="9" name="object 9"/>
            <p:cNvSpPr/>
            <p:nvPr/>
          </p:nvSpPr>
          <p:spPr>
            <a:xfrm>
              <a:off x="8120830" y="2730341"/>
              <a:ext cx="1198245" cy="952500"/>
            </a:xfrm>
            <a:custGeom>
              <a:avLst/>
              <a:gdLst/>
              <a:ahLst/>
              <a:cxnLst/>
              <a:rect l="l" t="t" r="r" b="b"/>
              <a:pathLst>
                <a:path w="1198245" h="952500">
                  <a:moveTo>
                    <a:pt x="257966" y="952499"/>
                  </a:moveTo>
                  <a:lnTo>
                    <a:pt x="297675" y="940982"/>
                  </a:lnTo>
                  <a:lnTo>
                    <a:pt x="348286" y="919597"/>
                  </a:lnTo>
                  <a:lnTo>
                    <a:pt x="420267" y="881584"/>
                  </a:lnTo>
                  <a:lnTo>
                    <a:pt x="471233" y="843741"/>
                  </a:lnTo>
                  <a:lnTo>
                    <a:pt x="479328" y="835051"/>
                  </a:lnTo>
                  <a:lnTo>
                    <a:pt x="503458" y="815934"/>
                  </a:lnTo>
                  <a:lnTo>
                    <a:pt x="543392" y="796817"/>
                  </a:lnTo>
                  <a:lnTo>
                    <a:pt x="598897" y="788128"/>
                  </a:lnTo>
                  <a:lnTo>
                    <a:pt x="656566" y="786323"/>
                  </a:lnTo>
                  <a:lnTo>
                    <a:pt x="712686" y="781018"/>
                  </a:lnTo>
                  <a:lnTo>
                    <a:pt x="767005" y="772379"/>
                  </a:lnTo>
                  <a:lnTo>
                    <a:pt x="819273" y="760571"/>
                  </a:lnTo>
                  <a:lnTo>
                    <a:pt x="869239" y="745760"/>
                  </a:lnTo>
                  <a:lnTo>
                    <a:pt x="916651" y="728112"/>
                  </a:lnTo>
                  <a:lnTo>
                    <a:pt x="961258" y="707792"/>
                  </a:lnTo>
                  <a:lnTo>
                    <a:pt x="1002809" y="684966"/>
                  </a:lnTo>
                  <a:lnTo>
                    <a:pt x="1041052" y="659799"/>
                  </a:lnTo>
                  <a:lnTo>
                    <a:pt x="1075737" y="632456"/>
                  </a:lnTo>
                  <a:lnTo>
                    <a:pt x="1106613" y="603104"/>
                  </a:lnTo>
                  <a:lnTo>
                    <a:pt x="1133427" y="571909"/>
                  </a:lnTo>
                  <a:lnTo>
                    <a:pt x="1155929" y="539034"/>
                  </a:lnTo>
                  <a:lnTo>
                    <a:pt x="1173868" y="504647"/>
                  </a:lnTo>
                  <a:lnTo>
                    <a:pt x="1195052" y="431996"/>
                  </a:lnTo>
                  <a:lnTo>
                    <a:pt x="1197794" y="394064"/>
                  </a:lnTo>
                  <a:lnTo>
                    <a:pt x="1195052" y="356131"/>
                  </a:lnTo>
                  <a:lnTo>
                    <a:pt x="1173868" y="283480"/>
                  </a:lnTo>
                  <a:lnTo>
                    <a:pt x="1155929" y="249093"/>
                  </a:lnTo>
                  <a:lnTo>
                    <a:pt x="1133427" y="216219"/>
                  </a:lnTo>
                  <a:lnTo>
                    <a:pt x="1106613" y="185023"/>
                  </a:lnTo>
                  <a:lnTo>
                    <a:pt x="1075737" y="155671"/>
                  </a:lnTo>
                  <a:lnTo>
                    <a:pt x="1041052" y="128329"/>
                  </a:lnTo>
                  <a:lnTo>
                    <a:pt x="1002809" y="103161"/>
                  </a:lnTo>
                  <a:lnTo>
                    <a:pt x="961258" y="80335"/>
                  </a:lnTo>
                  <a:lnTo>
                    <a:pt x="916651" y="60015"/>
                  </a:lnTo>
                  <a:lnTo>
                    <a:pt x="869239" y="42367"/>
                  </a:lnTo>
                  <a:lnTo>
                    <a:pt x="819273" y="27556"/>
                  </a:lnTo>
                  <a:lnTo>
                    <a:pt x="767005" y="15748"/>
                  </a:lnTo>
                  <a:lnTo>
                    <a:pt x="712686" y="7109"/>
                  </a:lnTo>
                  <a:lnTo>
                    <a:pt x="656566" y="1805"/>
                  </a:lnTo>
                  <a:lnTo>
                    <a:pt x="598897" y="0"/>
                  </a:lnTo>
                  <a:lnTo>
                    <a:pt x="541228" y="1805"/>
                  </a:lnTo>
                  <a:lnTo>
                    <a:pt x="485108" y="7109"/>
                  </a:lnTo>
                  <a:lnTo>
                    <a:pt x="430788" y="15748"/>
                  </a:lnTo>
                  <a:lnTo>
                    <a:pt x="378520" y="27556"/>
                  </a:lnTo>
                  <a:lnTo>
                    <a:pt x="328554" y="42367"/>
                  </a:lnTo>
                  <a:lnTo>
                    <a:pt x="281143" y="60015"/>
                  </a:lnTo>
                  <a:lnTo>
                    <a:pt x="236536" y="80335"/>
                  </a:lnTo>
                  <a:lnTo>
                    <a:pt x="194985" y="103161"/>
                  </a:lnTo>
                  <a:lnTo>
                    <a:pt x="156741" y="128329"/>
                  </a:lnTo>
                  <a:lnTo>
                    <a:pt x="122056" y="155671"/>
                  </a:lnTo>
                  <a:lnTo>
                    <a:pt x="91181" y="185023"/>
                  </a:lnTo>
                  <a:lnTo>
                    <a:pt x="64367" y="216219"/>
                  </a:lnTo>
                  <a:lnTo>
                    <a:pt x="41864" y="249093"/>
                  </a:lnTo>
                  <a:lnTo>
                    <a:pt x="23925" y="283480"/>
                  </a:lnTo>
                  <a:lnTo>
                    <a:pt x="2742" y="356131"/>
                  </a:lnTo>
                  <a:lnTo>
                    <a:pt x="0" y="394064"/>
                  </a:lnTo>
                  <a:lnTo>
                    <a:pt x="3473" y="436766"/>
                  </a:lnTo>
                  <a:lnTo>
                    <a:pt x="13653" y="478136"/>
                  </a:lnTo>
                  <a:lnTo>
                    <a:pt x="30180" y="517939"/>
                  </a:lnTo>
                  <a:lnTo>
                    <a:pt x="52696" y="555938"/>
                  </a:lnTo>
                  <a:lnTo>
                    <a:pt x="80841" y="591898"/>
                  </a:lnTo>
                  <a:lnTo>
                    <a:pt x="114255" y="625582"/>
                  </a:lnTo>
                  <a:lnTo>
                    <a:pt x="152581" y="656754"/>
                  </a:lnTo>
                  <a:lnTo>
                    <a:pt x="195457" y="685179"/>
                  </a:lnTo>
                  <a:lnTo>
                    <a:pt x="242526" y="710621"/>
                  </a:lnTo>
                  <a:lnTo>
                    <a:pt x="293428" y="732844"/>
                  </a:lnTo>
                  <a:lnTo>
                    <a:pt x="257966" y="952499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88950" y="2738567"/>
              <a:ext cx="1198245" cy="921385"/>
            </a:xfrm>
            <a:custGeom>
              <a:avLst/>
              <a:gdLst/>
              <a:ahLst/>
              <a:cxnLst/>
              <a:rect l="l" t="t" r="r" b="b"/>
              <a:pathLst>
                <a:path w="1198245" h="921385">
                  <a:moveTo>
                    <a:pt x="230256" y="921073"/>
                  </a:moveTo>
                  <a:lnTo>
                    <a:pt x="253365" y="911694"/>
                  </a:lnTo>
                  <a:lnTo>
                    <a:pt x="312458" y="884299"/>
                  </a:lnTo>
                  <a:lnTo>
                    <a:pt x="392178" y="839998"/>
                  </a:lnTo>
                  <a:lnTo>
                    <a:pt x="477171" y="779901"/>
                  </a:lnTo>
                  <a:lnTo>
                    <a:pt x="506907" y="783477"/>
                  </a:lnTo>
                  <a:lnTo>
                    <a:pt x="537168" y="786051"/>
                  </a:lnTo>
                  <a:lnTo>
                    <a:pt x="567862" y="787606"/>
                  </a:lnTo>
                  <a:lnTo>
                    <a:pt x="598897" y="788128"/>
                  </a:lnTo>
                  <a:lnTo>
                    <a:pt x="656566" y="786323"/>
                  </a:lnTo>
                  <a:lnTo>
                    <a:pt x="712686" y="781018"/>
                  </a:lnTo>
                  <a:lnTo>
                    <a:pt x="767005" y="772379"/>
                  </a:lnTo>
                  <a:lnTo>
                    <a:pt x="819273" y="760571"/>
                  </a:lnTo>
                  <a:lnTo>
                    <a:pt x="869239" y="745760"/>
                  </a:lnTo>
                  <a:lnTo>
                    <a:pt x="916651" y="728112"/>
                  </a:lnTo>
                  <a:lnTo>
                    <a:pt x="961258" y="707792"/>
                  </a:lnTo>
                  <a:lnTo>
                    <a:pt x="1002809" y="684966"/>
                  </a:lnTo>
                  <a:lnTo>
                    <a:pt x="1041052" y="659799"/>
                  </a:lnTo>
                  <a:lnTo>
                    <a:pt x="1075737" y="632456"/>
                  </a:lnTo>
                  <a:lnTo>
                    <a:pt x="1106613" y="603104"/>
                  </a:lnTo>
                  <a:lnTo>
                    <a:pt x="1133427" y="571909"/>
                  </a:lnTo>
                  <a:lnTo>
                    <a:pt x="1155929" y="539034"/>
                  </a:lnTo>
                  <a:lnTo>
                    <a:pt x="1173868" y="504647"/>
                  </a:lnTo>
                  <a:lnTo>
                    <a:pt x="1195052" y="431996"/>
                  </a:lnTo>
                  <a:lnTo>
                    <a:pt x="1197794" y="394064"/>
                  </a:lnTo>
                  <a:lnTo>
                    <a:pt x="1195052" y="356105"/>
                  </a:lnTo>
                  <a:lnTo>
                    <a:pt x="1173868" y="283421"/>
                  </a:lnTo>
                  <a:lnTo>
                    <a:pt x="1155929" y="249025"/>
                  </a:lnTo>
                  <a:lnTo>
                    <a:pt x="1133427" y="216146"/>
                  </a:lnTo>
                  <a:lnTo>
                    <a:pt x="1106613" y="184950"/>
                  </a:lnTo>
                  <a:lnTo>
                    <a:pt x="1075737" y="155601"/>
                  </a:lnTo>
                  <a:lnTo>
                    <a:pt x="1041052" y="128263"/>
                  </a:lnTo>
                  <a:lnTo>
                    <a:pt x="1002809" y="103104"/>
                  </a:lnTo>
                  <a:lnTo>
                    <a:pt x="961258" y="80286"/>
                  </a:lnTo>
                  <a:lnTo>
                    <a:pt x="916651" y="59975"/>
                  </a:lnTo>
                  <a:lnTo>
                    <a:pt x="869239" y="42337"/>
                  </a:lnTo>
                  <a:lnTo>
                    <a:pt x="819273" y="27535"/>
                  </a:lnTo>
                  <a:lnTo>
                    <a:pt x="767005" y="15736"/>
                  </a:lnTo>
                  <a:lnTo>
                    <a:pt x="712686" y="7103"/>
                  </a:lnTo>
                  <a:lnTo>
                    <a:pt x="656566" y="1803"/>
                  </a:lnTo>
                  <a:lnTo>
                    <a:pt x="598897" y="0"/>
                  </a:lnTo>
                  <a:lnTo>
                    <a:pt x="541228" y="1805"/>
                  </a:lnTo>
                  <a:lnTo>
                    <a:pt x="485108" y="7109"/>
                  </a:lnTo>
                  <a:lnTo>
                    <a:pt x="430788" y="15748"/>
                  </a:lnTo>
                  <a:lnTo>
                    <a:pt x="378520" y="27556"/>
                  </a:lnTo>
                  <a:lnTo>
                    <a:pt x="328554" y="42367"/>
                  </a:lnTo>
                  <a:lnTo>
                    <a:pt x="281142" y="60015"/>
                  </a:lnTo>
                  <a:lnTo>
                    <a:pt x="236536" y="80335"/>
                  </a:lnTo>
                  <a:lnTo>
                    <a:pt x="194985" y="103161"/>
                  </a:lnTo>
                  <a:lnTo>
                    <a:pt x="156741" y="128329"/>
                  </a:lnTo>
                  <a:lnTo>
                    <a:pt x="122056" y="155671"/>
                  </a:lnTo>
                  <a:lnTo>
                    <a:pt x="91181" y="185023"/>
                  </a:lnTo>
                  <a:lnTo>
                    <a:pt x="64367" y="216219"/>
                  </a:lnTo>
                  <a:lnTo>
                    <a:pt x="41864" y="249093"/>
                  </a:lnTo>
                  <a:lnTo>
                    <a:pt x="23925" y="283480"/>
                  </a:lnTo>
                  <a:lnTo>
                    <a:pt x="2742" y="356131"/>
                  </a:lnTo>
                  <a:lnTo>
                    <a:pt x="0" y="394064"/>
                  </a:lnTo>
                  <a:lnTo>
                    <a:pt x="3285" y="435574"/>
                  </a:lnTo>
                  <a:lnTo>
                    <a:pt x="12923" y="475849"/>
                  </a:lnTo>
                  <a:lnTo>
                    <a:pt x="28586" y="514668"/>
                  </a:lnTo>
                  <a:lnTo>
                    <a:pt x="49946" y="551813"/>
                  </a:lnTo>
                  <a:lnTo>
                    <a:pt x="76676" y="587065"/>
                  </a:lnTo>
                  <a:lnTo>
                    <a:pt x="108448" y="620203"/>
                  </a:lnTo>
                  <a:lnTo>
                    <a:pt x="144935" y="651011"/>
                  </a:lnTo>
                  <a:lnTo>
                    <a:pt x="185809" y="679267"/>
                  </a:lnTo>
                  <a:lnTo>
                    <a:pt x="230743" y="704753"/>
                  </a:lnTo>
                  <a:lnTo>
                    <a:pt x="279408" y="727249"/>
                  </a:lnTo>
                  <a:lnTo>
                    <a:pt x="279078" y="727249"/>
                  </a:lnTo>
                  <a:lnTo>
                    <a:pt x="230256" y="921073"/>
                  </a:lnTo>
                  <a:close/>
                </a:path>
              </a:pathLst>
            </a:custGeom>
            <a:solidFill>
              <a:srgbClr val="873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72951" y="2730341"/>
              <a:ext cx="1214120" cy="937894"/>
            </a:xfrm>
            <a:custGeom>
              <a:avLst/>
              <a:gdLst/>
              <a:ahLst/>
              <a:cxnLst/>
              <a:rect l="l" t="t" r="r" b="b"/>
              <a:pathLst>
                <a:path w="1214120" h="937895">
                  <a:moveTo>
                    <a:pt x="606979" y="804417"/>
                  </a:moveTo>
                  <a:lnTo>
                    <a:pt x="660412" y="802886"/>
                  </a:lnTo>
                  <a:lnTo>
                    <a:pt x="712906" y="798338"/>
                  </a:lnTo>
                  <a:lnTo>
                    <a:pt x="764234" y="790840"/>
                  </a:lnTo>
                  <a:lnTo>
                    <a:pt x="814164" y="780456"/>
                  </a:lnTo>
                  <a:lnTo>
                    <a:pt x="862468" y="767255"/>
                  </a:lnTo>
                  <a:lnTo>
                    <a:pt x="908917" y="751302"/>
                  </a:lnTo>
                  <a:lnTo>
                    <a:pt x="953280" y="732664"/>
                  </a:lnTo>
                  <a:lnTo>
                    <a:pt x="995329" y="711406"/>
                  </a:lnTo>
                  <a:lnTo>
                    <a:pt x="1034833" y="687596"/>
                  </a:lnTo>
                  <a:lnTo>
                    <a:pt x="1074615" y="658833"/>
                  </a:lnTo>
                  <a:lnTo>
                    <a:pt x="1109757" y="627911"/>
                  </a:lnTo>
                  <a:lnTo>
                    <a:pt x="1140137" y="594952"/>
                  </a:lnTo>
                  <a:lnTo>
                    <a:pt x="1165631" y="560081"/>
                  </a:lnTo>
                  <a:lnTo>
                    <a:pt x="1186690" y="522006"/>
                  </a:lnTo>
                  <a:lnTo>
                    <a:pt x="1201808" y="482913"/>
                  </a:lnTo>
                  <a:lnTo>
                    <a:pt x="1210912" y="442956"/>
                  </a:lnTo>
                  <a:lnTo>
                    <a:pt x="1213958" y="402290"/>
                  </a:lnTo>
                  <a:lnTo>
                    <a:pt x="1210907" y="361529"/>
                  </a:lnTo>
                  <a:lnTo>
                    <a:pt x="1201794" y="321524"/>
                  </a:lnTo>
                  <a:lnTo>
                    <a:pt x="1186656" y="282367"/>
                  </a:lnTo>
                  <a:lnTo>
                    <a:pt x="1165631" y="244336"/>
                  </a:lnTo>
                  <a:lnTo>
                    <a:pt x="1140067" y="209534"/>
                  </a:lnTo>
                  <a:lnTo>
                    <a:pt x="1109695" y="176567"/>
                  </a:lnTo>
                  <a:lnTo>
                    <a:pt x="1074528" y="145560"/>
                  </a:lnTo>
                  <a:lnTo>
                    <a:pt x="1034833" y="116820"/>
                  </a:lnTo>
                  <a:lnTo>
                    <a:pt x="995329" y="92967"/>
                  </a:lnTo>
                  <a:lnTo>
                    <a:pt x="953280" y="71686"/>
                  </a:lnTo>
                  <a:lnTo>
                    <a:pt x="908917" y="53041"/>
                  </a:lnTo>
                  <a:lnTo>
                    <a:pt x="862468" y="37093"/>
                  </a:lnTo>
                  <a:lnTo>
                    <a:pt x="814164" y="23906"/>
                  </a:lnTo>
                  <a:lnTo>
                    <a:pt x="764234" y="13540"/>
                  </a:lnTo>
                  <a:lnTo>
                    <a:pt x="712906" y="6059"/>
                  </a:lnTo>
                  <a:lnTo>
                    <a:pt x="660412" y="1525"/>
                  </a:lnTo>
                  <a:lnTo>
                    <a:pt x="606979" y="0"/>
                  </a:lnTo>
                  <a:lnTo>
                    <a:pt x="553448" y="1530"/>
                  </a:lnTo>
                  <a:lnTo>
                    <a:pt x="500876" y="6078"/>
                  </a:lnTo>
                  <a:lnTo>
                    <a:pt x="449492" y="13577"/>
                  </a:lnTo>
                  <a:lnTo>
                    <a:pt x="438024" y="15960"/>
                  </a:lnTo>
                  <a:lnTo>
                    <a:pt x="607144" y="15960"/>
                  </a:lnTo>
                  <a:lnTo>
                    <a:pt x="664021" y="17731"/>
                  </a:lnTo>
                  <a:lnTo>
                    <a:pt x="719395" y="22936"/>
                  </a:lnTo>
                  <a:lnTo>
                    <a:pt x="773003" y="31412"/>
                  </a:lnTo>
                  <a:lnTo>
                    <a:pt x="824437" y="42949"/>
                  </a:lnTo>
                  <a:lnTo>
                    <a:pt x="873731" y="57454"/>
                  </a:lnTo>
                  <a:lnTo>
                    <a:pt x="920515" y="74738"/>
                  </a:lnTo>
                  <a:lnTo>
                    <a:pt x="964539" y="94638"/>
                  </a:lnTo>
                  <a:lnTo>
                    <a:pt x="1005553" y="116991"/>
                  </a:lnTo>
                  <a:lnTo>
                    <a:pt x="1043309" y="141636"/>
                  </a:lnTo>
                  <a:lnTo>
                    <a:pt x="1077558" y="168409"/>
                  </a:lnTo>
                  <a:lnTo>
                    <a:pt x="1108048" y="197149"/>
                  </a:lnTo>
                  <a:lnTo>
                    <a:pt x="1134532" y="227694"/>
                  </a:lnTo>
                  <a:lnTo>
                    <a:pt x="1156760" y="259880"/>
                  </a:lnTo>
                  <a:lnTo>
                    <a:pt x="1187450" y="328529"/>
                  </a:lnTo>
                  <a:lnTo>
                    <a:pt x="1198124" y="401797"/>
                  </a:lnTo>
                  <a:lnTo>
                    <a:pt x="1195412" y="438930"/>
                  </a:lnTo>
                  <a:lnTo>
                    <a:pt x="1174470" y="510075"/>
                  </a:lnTo>
                  <a:lnTo>
                    <a:pt x="1134502" y="575969"/>
                  </a:lnTo>
                  <a:lnTo>
                    <a:pt x="1108008" y="606538"/>
                  </a:lnTo>
                  <a:lnTo>
                    <a:pt x="1077508" y="635306"/>
                  </a:lnTo>
                  <a:lnTo>
                    <a:pt x="1043251" y="662108"/>
                  </a:lnTo>
                  <a:lnTo>
                    <a:pt x="1005488" y="686782"/>
                  </a:lnTo>
                  <a:lnTo>
                    <a:pt x="964468" y="709164"/>
                  </a:lnTo>
                  <a:lnTo>
                    <a:pt x="920442" y="729091"/>
                  </a:lnTo>
                  <a:lnTo>
                    <a:pt x="873659" y="746400"/>
                  </a:lnTo>
                  <a:lnTo>
                    <a:pt x="824369" y="760927"/>
                  </a:lnTo>
                  <a:lnTo>
                    <a:pt x="772823" y="772511"/>
                  </a:lnTo>
                  <a:lnTo>
                    <a:pt x="719270" y="780987"/>
                  </a:lnTo>
                  <a:lnTo>
                    <a:pt x="663960" y="786192"/>
                  </a:lnTo>
                  <a:lnTo>
                    <a:pt x="607144" y="787963"/>
                  </a:lnTo>
                  <a:lnTo>
                    <a:pt x="483805" y="787963"/>
                  </a:lnTo>
                  <a:lnTo>
                    <a:pt x="481789" y="789609"/>
                  </a:lnTo>
                  <a:lnTo>
                    <a:pt x="475027" y="794709"/>
                  </a:lnTo>
                  <a:lnTo>
                    <a:pt x="470550" y="798000"/>
                  </a:lnTo>
                  <a:lnTo>
                    <a:pt x="497459" y="798000"/>
                  </a:lnTo>
                  <a:lnTo>
                    <a:pt x="524359" y="800738"/>
                  </a:lnTo>
                  <a:lnTo>
                    <a:pt x="551600" y="802751"/>
                  </a:lnTo>
                  <a:lnTo>
                    <a:pt x="579150" y="803993"/>
                  </a:lnTo>
                  <a:lnTo>
                    <a:pt x="606979" y="804417"/>
                  </a:lnTo>
                  <a:close/>
                </a:path>
                <a:path w="1214120" h="937895">
                  <a:moveTo>
                    <a:pt x="244905" y="915808"/>
                  </a:moveTo>
                  <a:lnTo>
                    <a:pt x="261429" y="915808"/>
                  </a:lnTo>
                  <a:lnTo>
                    <a:pt x="300190" y="756537"/>
                  </a:lnTo>
                  <a:lnTo>
                    <a:pt x="306458" y="734160"/>
                  </a:lnTo>
                  <a:lnTo>
                    <a:pt x="239923" y="704392"/>
                  </a:lnTo>
                  <a:lnTo>
                    <a:pt x="191156" y="676112"/>
                  </a:lnTo>
                  <a:lnTo>
                    <a:pt x="147419" y="644518"/>
                  </a:lnTo>
                  <a:lnTo>
                    <a:pt x="109168" y="609910"/>
                  </a:lnTo>
                  <a:lnTo>
                    <a:pt x="76859" y="572586"/>
                  </a:lnTo>
                  <a:lnTo>
                    <a:pt x="50947" y="532847"/>
                  </a:lnTo>
                  <a:lnTo>
                    <a:pt x="31890" y="490991"/>
                  </a:lnTo>
                  <a:lnTo>
                    <a:pt x="20144" y="447317"/>
                  </a:lnTo>
                  <a:lnTo>
                    <a:pt x="16178" y="402290"/>
                  </a:lnTo>
                  <a:lnTo>
                    <a:pt x="16187" y="401797"/>
                  </a:lnTo>
                  <a:lnTo>
                    <a:pt x="26837" y="328845"/>
                  </a:lnTo>
                  <a:lnTo>
                    <a:pt x="57527" y="260163"/>
                  </a:lnTo>
                  <a:lnTo>
                    <a:pt x="79755" y="227954"/>
                  </a:lnTo>
                  <a:lnTo>
                    <a:pt x="106239" y="197384"/>
                  </a:lnTo>
                  <a:lnTo>
                    <a:pt x="136730" y="168617"/>
                  </a:lnTo>
                  <a:lnTo>
                    <a:pt x="170978" y="141815"/>
                  </a:lnTo>
                  <a:lnTo>
                    <a:pt x="208734" y="117141"/>
                  </a:lnTo>
                  <a:lnTo>
                    <a:pt x="249749" y="94759"/>
                  </a:lnTo>
                  <a:lnTo>
                    <a:pt x="293772" y="74832"/>
                  </a:lnTo>
                  <a:lnTo>
                    <a:pt x="340556" y="57523"/>
                  </a:lnTo>
                  <a:lnTo>
                    <a:pt x="389850" y="42995"/>
                  </a:lnTo>
                  <a:lnTo>
                    <a:pt x="441405" y="31412"/>
                  </a:lnTo>
                  <a:lnTo>
                    <a:pt x="494972" y="22936"/>
                  </a:lnTo>
                  <a:lnTo>
                    <a:pt x="550407" y="17728"/>
                  </a:lnTo>
                  <a:lnTo>
                    <a:pt x="607144" y="15960"/>
                  </a:lnTo>
                  <a:lnTo>
                    <a:pt x="438024" y="15960"/>
                  </a:lnTo>
                  <a:lnTo>
                    <a:pt x="399520" y="23960"/>
                  </a:lnTo>
                  <a:lnTo>
                    <a:pt x="351188" y="37161"/>
                  </a:lnTo>
                  <a:lnTo>
                    <a:pt x="304723" y="53114"/>
                  </a:lnTo>
                  <a:lnTo>
                    <a:pt x="260351" y="71753"/>
                  </a:lnTo>
                  <a:lnTo>
                    <a:pt x="218299" y="93010"/>
                  </a:lnTo>
                  <a:lnTo>
                    <a:pt x="178794" y="116820"/>
                  </a:lnTo>
                  <a:lnTo>
                    <a:pt x="138960" y="145606"/>
                  </a:lnTo>
                  <a:lnTo>
                    <a:pt x="103870" y="176444"/>
                  </a:lnTo>
                  <a:lnTo>
                    <a:pt x="73490" y="209395"/>
                  </a:lnTo>
                  <a:lnTo>
                    <a:pt x="47997" y="244336"/>
                  </a:lnTo>
                  <a:lnTo>
                    <a:pt x="26980" y="282413"/>
                  </a:lnTo>
                  <a:lnTo>
                    <a:pt x="11999" y="321524"/>
                  </a:lnTo>
                  <a:lnTo>
                    <a:pt x="2999" y="361575"/>
                  </a:lnTo>
                  <a:lnTo>
                    <a:pt x="0" y="402290"/>
                  </a:lnTo>
                  <a:lnTo>
                    <a:pt x="3067" y="443026"/>
                  </a:lnTo>
                  <a:lnTo>
                    <a:pt x="12188" y="482975"/>
                  </a:lnTo>
                  <a:lnTo>
                    <a:pt x="27289" y="522029"/>
                  </a:lnTo>
                  <a:lnTo>
                    <a:pt x="48327" y="560081"/>
                  </a:lnTo>
                  <a:lnTo>
                    <a:pt x="73890" y="595021"/>
                  </a:lnTo>
                  <a:lnTo>
                    <a:pt x="104262" y="627972"/>
                  </a:lnTo>
                  <a:lnTo>
                    <a:pt x="139366" y="658856"/>
                  </a:lnTo>
                  <a:lnTo>
                    <a:pt x="179124" y="687596"/>
                  </a:lnTo>
                  <a:lnTo>
                    <a:pt x="231452" y="718282"/>
                  </a:lnTo>
                  <a:lnTo>
                    <a:pt x="287985" y="744526"/>
                  </a:lnTo>
                  <a:lnTo>
                    <a:pt x="244905" y="915808"/>
                  </a:lnTo>
                  <a:close/>
                </a:path>
                <a:path w="1214120" h="937895">
                  <a:moveTo>
                    <a:pt x="483805" y="787963"/>
                  </a:moveTo>
                  <a:lnTo>
                    <a:pt x="607144" y="787963"/>
                  </a:lnTo>
                  <a:lnTo>
                    <a:pt x="583640" y="787683"/>
                  </a:lnTo>
                  <a:lnTo>
                    <a:pt x="560383" y="786832"/>
                  </a:lnTo>
                  <a:lnTo>
                    <a:pt x="537374" y="785395"/>
                  </a:lnTo>
                  <a:lnTo>
                    <a:pt x="514612" y="783356"/>
                  </a:lnTo>
                  <a:lnTo>
                    <a:pt x="504221" y="781711"/>
                  </a:lnTo>
                  <a:lnTo>
                    <a:pt x="505376" y="781711"/>
                  </a:lnTo>
                  <a:lnTo>
                    <a:pt x="492675" y="780724"/>
                  </a:lnTo>
                  <a:lnTo>
                    <a:pt x="483805" y="787963"/>
                  </a:lnTo>
                  <a:close/>
                </a:path>
                <a:path w="1214120" h="937895">
                  <a:moveTo>
                    <a:pt x="247904" y="937691"/>
                  </a:moveTo>
                  <a:lnTo>
                    <a:pt x="251038" y="937691"/>
                  </a:lnTo>
                  <a:lnTo>
                    <a:pt x="251863" y="937527"/>
                  </a:lnTo>
                  <a:lnTo>
                    <a:pt x="292335" y="920764"/>
                  </a:lnTo>
                  <a:lnTo>
                    <a:pt x="334335" y="900940"/>
                  </a:lnTo>
                  <a:lnTo>
                    <a:pt x="385134" y="873851"/>
                  </a:lnTo>
                  <a:lnTo>
                    <a:pt x="439626" y="840245"/>
                  </a:lnTo>
                  <a:lnTo>
                    <a:pt x="497459" y="798000"/>
                  </a:lnTo>
                  <a:lnTo>
                    <a:pt x="470550" y="798000"/>
                  </a:lnTo>
                  <a:lnTo>
                    <a:pt x="449603" y="813397"/>
                  </a:lnTo>
                  <a:lnTo>
                    <a:pt x="424411" y="830434"/>
                  </a:lnTo>
                  <a:lnTo>
                    <a:pt x="376887" y="859372"/>
                  </a:lnTo>
                  <a:lnTo>
                    <a:pt x="340894" y="878787"/>
                  </a:lnTo>
                  <a:lnTo>
                    <a:pt x="281650" y="907129"/>
                  </a:lnTo>
                  <a:lnTo>
                    <a:pt x="261429" y="915808"/>
                  </a:lnTo>
                  <a:lnTo>
                    <a:pt x="244905" y="915808"/>
                  </a:lnTo>
                  <a:lnTo>
                    <a:pt x="241966" y="927490"/>
                  </a:lnTo>
                  <a:lnTo>
                    <a:pt x="241472" y="930452"/>
                  </a:lnTo>
                  <a:lnTo>
                    <a:pt x="242296" y="933413"/>
                  </a:lnTo>
                  <a:lnTo>
                    <a:pt x="244605" y="935552"/>
                  </a:lnTo>
                  <a:lnTo>
                    <a:pt x="246255" y="936868"/>
                  </a:lnTo>
                  <a:lnTo>
                    <a:pt x="247904" y="937691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995" y="3321117"/>
              <a:ext cx="3248024" cy="24098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34711" y="1629032"/>
            <a:ext cx="958215" cy="62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8700"/>
              </a:lnSpc>
              <a:spcBef>
                <a:spcPts val="95"/>
              </a:spcBef>
            </a:pP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Hi!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me the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car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dashboard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3343" y="3016583"/>
            <a:ext cx="57975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!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89946" y="464538"/>
            <a:ext cx="63385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4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31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ahoma"/>
                <a:cs typeface="Tahoma"/>
              </a:rPr>
              <a:t>TV</a:t>
            </a:r>
            <a:r>
              <a:rPr sz="31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45" dirty="0">
                <a:solidFill>
                  <a:srgbClr val="FFFFFF"/>
                </a:solidFill>
                <a:latin typeface="Tahoma"/>
                <a:cs typeface="Tahoma"/>
              </a:rPr>
              <a:t>calling</a:t>
            </a:r>
            <a:r>
              <a:rPr sz="31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31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1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FFFFFF"/>
                </a:solidFill>
                <a:latin typeface="Tahoma"/>
                <a:cs typeface="Tahoma"/>
              </a:rPr>
              <a:t>Wind*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479" y="1549389"/>
            <a:ext cx="4775835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marR="19685" indent="-196215">
              <a:lnSpc>
                <a:spcPct val="113999"/>
              </a:lnSpc>
              <a:spcBef>
                <a:spcPts val="100"/>
              </a:spcBef>
              <a:buAutoNum type="arabicPeriod"/>
              <a:tabLst>
                <a:tab pos="208915" algn="l"/>
              </a:tabLst>
            </a:pP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sets 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up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appointment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-4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salesman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app.</a:t>
            </a:r>
            <a:endParaRPr sz="1700">
              <a:latin typeface="Microsoft Sans Serif"/>
              <a:cs typeface="Microsoft Sans Serif"/>
            </a:endParaRPr>
          </a:p>
          <a:p>
            <a:pPr marL="208279" marR="5080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salesman 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directly 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calls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phone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appointed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time.</a:t>
            </a:r>
            <a:endParaRPr sz="1700">
              <a:latin typeface="Microsoft Sans Serif"/>
              <a:cs typeface="Microsoft Sans Serif"/>
            </a:endParaRPr>
          </a:p>
          <a:p>
            <a:pPr marL="208279" marR="5080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picks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phone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switches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TV.</a:t>
            </a:r>
            <a:endParaRPr sz="1700">
              <a:latin typeface="Microsoft Sans Serif"/>
              <a:cs typeface="Microsoft Sans Serif"/>
            </a:endParaRPr>
          </a:p>
          <a:p>
            <a:pPr marL="208279" marR="419100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7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TV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ee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salesman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goes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TV.</a:t>
            </a:r>
            <a:endParaRPr sz="1700">
              <a:latin typeface="Microsoft Sans Serif"/>
              <a:cs typeface="Microsoft Sans Serif"/>
            </a:endParaRPr>
          </a:p>
          <a:p>
            <a:pPr marL="208279" marR="65405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 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phone 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mike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talk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sees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video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salesman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TV.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audio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of the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salesman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comes 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 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TV </a:t>
            </a:r>
            <a:r>
              <a:rPr sz="17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speakers.</a:t>
            </a:r>
            <a:endParaRPr sz="1700">
              <a:latin typeface="Microsoft Sans Serif"/>
              <a:cs typeface="Microsoft Sans Serif"/>
            </a:endParaRPr>
          </a:p>
          <a:p>
            <a:pPr marL="208279" marR="373380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salesman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cannot 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see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hear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speak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him.</a:t>
            </a:r>
            <a:endParaRPr sz="1700">
              <a:latin typeface="Microsoft Sans Serif"/>
              <a:cs typeface="Microsoft Sans Serif"/>
            </a:endParaRPr>
          </a:p>
          <a:p>
            <a:pPr marL="208279" marR="15875" indent="-196215">
              <a:lnSpc>
                <a:spcPct val="113999"/>
              </a:lnSpc>
              <a:buAutoNum type="arabicPeriod"/>
              <a:tabLst>
                <a:tab pos="208915" algn="l"/>
              </a:tabLst>
            </a:pP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Headphone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support: </a:t>
            </a:r>
            <a:r>
              <a:rPr sz="17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soon 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plugs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his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earphone,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sound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comes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vis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TV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8316" y="6693526"/>
            <a:ext cx="28956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marR="5080" indent="-278765">
              <a:lnSpc>
                <a:spcPct val="1161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*Patent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applied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mechanism. </a:t>
            </a:r>
            <a:r>
              <a:rPr sz="1400" spc="-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(application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-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202141035920)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1988</Words>
  <Application>Microsoft Office PowerPoint</Application>
  <PresentationFormat>Custom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Yu Gothic</vt:lpstr>
      <vt:lpstr>Arial</vt:lpstr>
      <vt:lpstr>Arial MT</vt:lpstr>
      <vt:lpstr>Calibri</vt:lpstr>
      <vt:lpstr>Cambria</vt:lpstr>
      <vt:lpstr>Georgia</vt:lpstr>
      <vt:lpstr>Lucida Sans Unicode</vt:lpstr>
      <vt:lpstr>Microsoft Sans Serif</vt:lpstr>
      <vt:lpstr>Roboto</vt:lpstr>
      <vt:lpstr>Tahoma</vt:lpstr>
      <vt:lpstr>Times New Roman</vt:lpstr>
      <vt:lpstr>Trebuchet MS</vt:lpstr>
      <vt:lpstr>Verdana</vt:lpstr>
      <vt:lpstr>Office Theme</vt:lpstr>
      <vt:lpstr>PowerPoint Presentation</vt:lpstr>
      <vt:lpstr>THE OPPORTUNITY</vt:lpstr>
      <vt:lpstr>The Universe has been  conspiring!</vt:lpstr>
      <vt:lpstr>T- Commerce</vt:lpstr>
      <vt:lpstr>HOW WIND WILL IMPACT  ITS TARGETTED SECTORS</vt:lpstr>
      <vt:lpstr>An apartment is not  something you can see on  a phone!</vt:lpstr>
      <vt:lpstr>See your dream car in its  full glory!</vt:lpstr>
      <vt:lpstr>Visit and shop on your  favorite store on TV. Just  like you used to do! JEWELLERY &amp;  FURNITURE</vt:lpstr>
      <vt:lpstr>How TV calling works on Wind*</vt:lpstr>
      <vt:lpstr>The Gap</vt:lpstr>
      <vt:lpstr>PowerPoint Presentation</vt:lpstr>
      <vt:lpstr>Guided TV Tours</vt:lpstr>
      <vt:lpstr>FORMS OF  WIND</vt:lpstr>
      <vt:lpstr>Revenue Model</vt:lpstr>
      <vt:lpstr>CURRENT STATUS W H E R E W E A R E</vt:lpstr>
      <vt:lpstr>Appendix</vt:lpstr>
      <vt:lpstr>360 virtual tour</vt:lpstr>
      <vt:lpstr>3d Product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Shubhanshu Rao</cp:lastModifiedBy>
  <cp:revision>1</cp:revision>
  <dcterms:created xsi:type="dcterms:W3CDTF">2022-11-12T13:15:18Z</dcterms:created>
  <dcterms:modified xsi:type="dcterms:W3CDTF">2022-11-15T14:29:15Z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2022-11-12T00:00:00Z</vt:filetime>
  </property>
</Properties>
</file>