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2731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28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20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194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11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14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85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39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50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76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6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30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48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001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85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68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AA958-02D2-4A3A-8BA8-82EEED788FC0}" type="datetimeFigureOut">
              <a:rPr lang="en-IE" smtClean="0"/>
              <a:t>31/01/2020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D88070-1377-4665-8027-B2E2553731A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531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Reap-air Bot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Game Jam 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478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E" dirty="0"/>
          </a:p>
        </p:txBody>
      </p:sp>
      <p:pic>
        <p:nvPicPr>
          <p:cNvPr id="1026" name="Picture 2" descr="Image result for command and conquer tiberium wars&quot;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571" y="2215775"/>
            <a:ext cx="512064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705" y="2298032"/>
            <a:ext cx="60879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player is a robot engineer that repairs turrets, robots, and walls/barriers to survive from incoming waves of enemies.</a:t>
            </a:r>
          </a:p>
          <a:p>
            <a:endParaRPr lang="en-US" dirty="0"/>
          </a:p>
          <a:p>
            <a:r>
              <a:rPr lang="en-US" dirty="0" smtClean="0"/>
              <a:t>The enemies are also robots that swarm the “base”.</a:t>
            </a:r>
          </a:p>
          <a:p>
            <a:endParaRPr lang="en-US" dirty="0"/>
          </a:p>
          <a:p>
            <a:r>
              <a:rPr lang="en-US" dirty="0" smtClean="0"/>
              <a:t>(Optional)</a:t>
            </a:r>
          </a:p>
          <a:p>
            <a:r>
              <a:rPr lang="en-US" dirty="0" smtClean="0"/>
              <a:t>An energy reactor could be present that powers the repaired structures (turrets, walls). When the number is passed, structures are disabled.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104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Experience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Repair Robot Engineer</a:t>
            </a:r>
          </a:p>
          <a:p>
            <a:r>
              <a:rPr lang="en-US" dirty="0" smtClean="0"/>
              <a:t>Tactical approach to repairing</a:t>
            </a:r>
          </a:p>
          <a:p>
            <a:r>
              <a:rPr lang="en-US" dirty="0" smtClean="0"/>
              <a:t>Under pressure</a:t>
            </a:r>
          </a:p>
        </p:txBody>
      </p:sp>
    </p:spTree>
    <p:extLst>
      <p:ext uri="{BB962C8B-B14F-4D97-AF65-F5344CB8AC3E}">
        <p14:creationId xmlns:p14="http://schemas.microsoft.com/office/powerpoint/2010/main" val="30283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Mechanic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Survive in an arena by repairing other machines</a:t>
            </a:r>
          </a:p>
          <a:p>
            <a:pPr lvl="1"/>
            <a:r>
              <a:rPr lang="en-US" dirty="0" smtClean="0"/>
              <a:t>NPC Robots</a:t>
            </a:r>
          </a:p>
          <a:p>
            <a:pPr lvl="1"/>
            <a:r>
              <a:rPr lang="en-US" dirty="0" smtClean="0"/>
              <a:t>Static Turrets</a:t>
            </a:r>
          </a:p>
          <a:p>
            <a:pPr lvl="1"/>
            <a:r>
              <a:rPr lang="en-US" dirty="0" smtClean="0"/>
              <a:t>Electric barriers/walls</a:t>
            </a:r>
          </a:p>
        </p:txBody>
      </p:sp>
    </p:spTree>
    <p:extLst>
      <p:ext uri="{BB962C8B-B14F-4D97-AF65-F5344CB8AC3E}">
        <p14:creationId xmlns:p14="http://schemas.microsoft.com/office/powerpoint/2010/main" val="360559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Repair machines and structures to demolish incoming waves</a:t>
            </a:r>
          </a:p>
          <a:p>
            <a:r>
              <a:rPr lang="en-US" dirty="0" smtClean="0"/>
              <a:t>The waves will destroy everything in their path to kill the player</a:t>
            </a:r>
          </a:p>
          <a:p>
            <a:r>
              <a:rPr lang="en-US" dirty="0" smtClean="0"/>
              <a:t>Until death? Specific length of time? (TO BE DECIMATED)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713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&amp; Specs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Unity – C#</a:t>
            </a:r>
          </a:p>
          <a:p>
            <a:r>
              <a:rPr lang="en-US" dirty="0" smtClean="0"/>
              <a:t>PC platform</a:t>
            </a:r>
          </a:p>
          <a:p>
            <a:r>
              <a:rPr lang="en-US" dirty="0" smtClean="0"/>
              <a:t>Resolution 1920 x 1080</a:t>
            </a:r>
          </a:p>
          <a:p>
            <a:r>
              <a:rPr lang="en-US" dirty="0" smtClean="0"/>
              <a:t>Aspect Ratio 16:9</a:t>
            </a:r>
          </a:p>
        </p:txBody>
      </p:sp>
    </p:spTree>
    <p:extLst>
      <p:ext uri="{BB962C8B-B14F-4D97-AF65-F5344CB8AC3E}">
        <p14:creationId xmlns:p14="http://schemas.microsoft.com/office/powerpoint/2010/main" val="1827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Robots</a:t>
            </a:r>
          </a:p>
          <a:p>
            <a:r>
              <a:rPr lang="en-US" dirty="0" smtClean="0"/>
              <a:t>Sci-fi</a:t>
            </a:r>
          </a:p>
          <a:p>
            <a:r>
              <a:rPr lang="en-US" dirty="0" smtClean="0"/>
              <a:t>Space</a:t>
            </a:r>
          </a:p>
          <a:p>
            <a:r>
              <a:rPr lang="en-US" dirty="0" smtClean="0"/>
              <a:t>Different Planet</a:t>
            </a:r>
          </a:p>
          <a:p>
            <a:r>
              <a:rPr lang="en-US" dirty="0" smtClean="0"/>
              <a:t>PEW </a:t>
            </a:r>
            <a:r>
              <a:rPr lang="en-US" dirty="0" err="1" smtClean="0"/>
              <a:t>PEW</a:t>
            </a:r>
            <a:r>
              <a:rPr lang="en-US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297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87333"/>
          </a:xfrm>
        </p:spPr>
        <p:txBody>
          <a:bodyPr/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Player Movement</a:t>
            </a:r>
          </a:p>
          <a:p>
            <a:pPr lvl="1"/>
            <a:r>
              <a:rPr lang="en-US" dirty="0" smtClean="0"/>
              <a:t>Structures and Machines</a:t>
            </a:r>
          </a:p>
          <a:p>
            <a:pPr lvl="1"/>
            <a:r>
              <a:rPr lang="en-US" dirty="0" smtClean="0"/>
              <a:t>Repairing</a:t>
            </a:r>
          </a:p>
          <a:p>
            <a:pPr lvl="1"/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Somewhat intelligent behavior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BONUS FEATURES</a:t>
            </a:r>
          </a:p>
          <a:p>
            <a:pPr lvl="1"/>
            <a:r>
              <a:rPr lang="en-US" dirty="0" smtClean="0"/>
              <a:t>Variants of enemies, structures, and machines</a:t>
            </a:r>
          </a:p>
        </p:txBody>
      </p:sp>
    </p:spTree>
    <p:extLst>
      <p:ext uri="{BB962C8B-B14F-4D97-AF65-F5344CB8AC3E}">
        <p14:creationId xmlns:p14="http://schemas.microsoft.com/office/powerpoint/2010/main" val="2705781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133</TotalTime>
  <Words>182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Reap-air Bot</vt:lpstr>
      <vt:lpstr>Description</vt:lpstr>
      <vt:lpstr>Player Experience</vt:lpstr>
      <vt:lpstr>Core Mechanic</vt:lpstr>
      <vt:lpstr>Core Game Loop</vt:lpstr>
      <vt:lpstr>Tech &amp; Specs</vt:lpstr>
      <vt:lpstr>Game Theme</vt:lpstr>
      <vt:lpstr>Onion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Re-Pair</dc:title>
  <dc:creator>profilesetup</dc:creator>
  <cp:lastModifiedBy>profilesetup</cp:lastModifiedBy>
  <cp:revision>7</cp:revision>
  <dcterms:created xsi:type="dcterms:W3CDTF">2020-01-31T17:32:40Z</dcterms:created>
  <dcterms:modified xsi:type="dcterms:W3CDTF">2020-01-31T19:46:12Z</dcterms:modified>
</cp:coreProperties>
</file>