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4196DE-E448-4D5F-838D-2C00169D5C8E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5CAA539-A1FD-46B4-9EBD-203E2FD03C65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68826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96DE-E448-4D5F-838D-2C00169D5C8E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A539-A1FD-46B4-9EBD-203E2FD03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61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96DE-E448-4D5F-838D-2C00169D5C8E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A539-A1FD-46B4-9EBD-203E2FD03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87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96DE-E448-4D5F-838D-2C00169D5C8E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A539-A1FD-46B4-9EBD-203E2FD03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18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4196DE-E448-4D5F-838D-2C00169D5C8E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CAA539-A1FD-46B4-9EBD-203E2FD03C6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41561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96DE-E448-4D5F-838D-2C00169D5C8E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A539-A1FD-46B4-9EBD-203E2FD03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83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96DE-E448-4D5F-838D-2C00169D5C8E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A539-A1FD-46B4-9EBD-203E2FD03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11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96DE-E448-4D5F-838D-2C00169D5C8E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A539-A1FD-46B4-9EBD-203E2FD03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76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96DE-E448-4D5F-838D-2C00169D5C8E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A539-A1FD-46B4-9EBD-203E2FD03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44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4196DE-E448-4D5F-838D-2C00169D5C8E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CAA539-A1FD-46B4-9EBD-203E2FD03C6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404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4196DE-E448-4D5F-838D-2C00169D5C8E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CAA539-A1FD-46B4-9EBD-203E2FD03C6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566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A4196DE-E448-4D5F-838D-2C00169D5C8E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5CAA539-A1FD-46B4-9EBD-203E2FD03C6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55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CDE53B-5674-F59F-96E1-AF7AC95C5CAD}"/>
              </a:ext>
            </a:extLst>
          </p:cNvPr>
          <p:cNvSpPr txBox="1"/>
          <p:nvPr/>
        </p:nvSpPr>
        <p:spPr>
          <a:xfrm>
            <a:off x="3775261" y="2644170"/>
            <a:ext cx="4641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i="1" dirty="0"/>
              <a:t>Приложение Библиотека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D2532-6CC5-5904-1497-3406D36EB162}"/>
              </a:ext>
            </a:extLst>
          </p:cNvPr>
          <p:cNvSpPr txBox="1"/>
          <p:nvPr/>
        </p:nvSpPr>
        <p:spPr>
          <a:xfrm>
            <a:off x="896470" y="5656730"/>
            <a:ext cx="25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Работа Старцева Егора</a:t>
            </a:r>
          </a:p>
        </p:txBody>
      </p:sp>
    </p:spTree>
    <p:extLst>
      <p:ext uri="{BB962C8B-B14F-4D97-AF65-F5344CB8AC3E}">
        <p14:creationId xmlns:p14="http://schemas.microsoft.com/office/powerpoint/2010/main" val="205682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02C588-6028-C789-AEF6-7882B545F8BF}"/>
              </a:ext>
            </a:extLst>
          </p:cNvPr>
          <p:cNvSpPr txBox="1"/>
          <p:nvPr/>
        </p:nvSpPr>
        <p:spPr>
          <a:xfrm>
            <a:off x="1703294" y="2571126"/>
            <a:ext cx="36486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Вы можете удалить книгу, дважды кликнув по соответствующей ячейке в колонке </a:t>
            </a:r>
            <a:r>
              <a:rPr lang="en-US" dirty="0"/>
              <a:t>“</a:t>
            </a:r>
            <a:r>
              <a:rPr lang="ru-RU" dirty="0"/>
              <a:t>удалить</a:t>
            </a:r>
            <a:r>
              <a:rPr lang="en-US" dirty="0"/>
              <a:t>” </a:t>
            </a:r>
            <a:r>
              <a:rPr lang="ru-RU" dirty="0"/>
              <a:t>и подтвердив действие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E2F3DF-5CA3-E843-B1D1-D0F1590E5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032" y="305085"/>
            <a:ext cx="4926925" cy="2798302"/>
          </a:xfrm>
          <a:prstGeom prst="rect">
            <a:avLst/>
          </a:prstGeo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39569CBB-0BB6-DA1C-0398-24C7EB6BBC33}"/>
              </a:ext>
            </a:extLst>
          </p:cNvPr>
          <p:cNvCxnSpPr/>
          <p:nvPr/>
        </p:nvCxnSpPr>
        <p:spPr>
          <a:xfrm>
            <a:off x="9000494" y="3272118"/>
            <a:ext cx="0" cy="49572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AD2CCDF-F922-CCEB-3B24-7AABCF576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032" y="3936576"/>
            <a:ext cx="4952321" cy="279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0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8B7F1B-6131-99C6-8C45-601C3CCB3967}"/>
              </a:ext>
            </a:extLst>
          </p:cNvPr>
          <p:cNvSpPr txBox="1"/>
          <p:nvPr/>
        </p:nvSpPr>
        <p:spPr>
          <a:xfrm>
            <a:off x="1576163" y="2739187"/>
            <a:ext cx="37203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Две стрелочки слева сверху позволяют вернуться к прошлым фильтрам поиска, а затем к последующим.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66A077-4EFB-18FF-78E5-F11DB88C2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977" y="199125"/>
            <a:ext cx="5219368" cy="29463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A3FC9A-3A8A-7A29-F615-AFC6A72EA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977" y="3709679"/>
            <a:ext cx="5219368" cy="2949196"/>
          </a:xfrm>
          <a:prstGeom prst="rect">
            <a:avLst/>
          </a:prstGeo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D647E8A2-6F8A-DE76-ACD7-FE5EC4B4424F}"/>
              </a:ext>
            </a:extLst>
          </p:cNvPr>
          <p:cNvCxnSpPr>
            <a:cxnSpLocks/>
          </p:cNvCxnSpPr>
          <p:nvPr/>
        </p:nvCxnSpPr>
        <p:spPr>
          <a:xfrm>
            <a:off x="8755661" y="3214701"/>
            <a:ext cx="0" cy="42859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594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25630F-0634-1464-9470-DC381573EB53}"/>
              </a:ext>
            </a:extLst>
          </p:cNvPr>
          <p:cNvSpPr txBox="1"/>
          <p:nvPr/>
        </p:nvSpPr>
        <p:spPr>
          <a:xfrm>
            <a:off x="968730" y="116541"/>
            <a:ext cx="1721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Выводы: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5445B-8FDA-502A-36B9-7BEB9A21158C}"/>
              </a:ext>
            </a:extLst>
          </p:cNvPr>
          <p:cNvSpPr txBox="1"/>
          <p:nvPr/>
        </p:nvSpPr>
        <p:spPr>
          <a:xfrm>
            <a:off x="968729" y="701316"/>
            <a:ext cx="107469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Работа над библиотекой была наполнена неожиданностями, приятными и не очень. Виджеты </a:t>
            </a:r>
            <a:r>
              <a:rPr lang="en-US" dirty="0"/>
              <a:t>Qt</a:t>
            </a:r>
            <a:r>
              <a:rPr lang="ru-RU" dirty="0"/>
              <a:t> не всегда справлялись с моими требованиями и приходилось искать обходные пути для осуществления задуманного. Работа с файлами и архивами через код тоже была не совсем привычна для пользователя </a:t>
            </a:r>
            <a:r>
              <a:rPr lang="en-US" dirty="0"/>
              <a:t>Windows</a:t>
            </a:r>
            <a:r>
              <a:rPr lang="ru-RU" dirty="0"/>
              <a:t>. Но в целом я рад, что смог преодолеть большинство трудностей и завершить работу над проектом.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BBD14B-CA65-E531-8C92-CED24C3A391D}"/>
              </a:ext>
            </a:extLst>
          </p:cNvPr>
          <p:cNvSpPr txBox="1"/>
          <p:nvPr/>
        </p:nvSpPr>
        <p:spPr>
          <a:xfrm>
            <a:off x="968730" y="2178644"/>
            <a:ext cx="56167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Возможности для доработки: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50BF5-9BB1-0C0C-1A5F-67348378E864}"/>
              </a:ext>
            </a:extLst>
          </p:cNvPr>
          <p:cNvSpPr txBox="1"/>
          <p:nvPr/>
        </p:nvSpPr>
        <p:spPr>
          <a:xfrm>
            <a:off x="968729" y="2763419"/>
            <a:ext cx="107469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Можно долго фантазировать относительно будущих функций (вплоть до написания книг нейросетью </a:t>
            </a:r>
            <a:r>
              <a:rPr lang="ru-RU" dirty="0">
                <a:sym typeface="Wingdings" panose="05000000000000000000" pitchFamily="2" charset="2"/>
              </a:rPr>
              <a:t>), но в ближайшей перспективе: добавление перелистывания страниц, а не прокручивания текста, как сейчас; сохранение последней прочитанной страницы; обмен книгами через интернет; автоматическая </a:t>
            </a:r>
            <a:r>
              <a:rPr lang="ru-RU" dirty="0" err="1">
                <a:sym typeface="Wingdings" panose="05000000000000000000" pitchFamily="2" charset="2"/>
              </a:rPr>
              <a:t>подгрузка</a:t>
            </a:r>
            <a:r>
              <a:rPr lang="ru-RU" dirty="0">
                <a:sym typeface="Wingdings" panose="05000000000000000000" pitchFamily="2" charset="2"/>
              </a:rPr>
              <a:t> результатов поиска и установки шрифта (без нажатия отдельных кнопок для этого); синтез речи для автоматического чтения книг (хотя, возможно, это тоже не скоро)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5419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C80FBA-3424-46E8-6797-0DB0B0EA8E3C}"/>
              </a:ext>
            </a:extLst>
          </p:cNvPr>
          <p:cNvSpPr txBox="1"/>
          <p:nvPr/>
        </p:nvSpPr>
        <p:spPr>
          <a:xfrm>
            <a:off x="4312023" y="2782669"/>
            <a:ext cx="3833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Приятного чтения!</a:t>
            </a:r>
          </a:p>
        </p:txBody>
      </p:sp>
    </p:spTree>
    <p:extLst>
      <p:ext uri="{BB962C8B-B14F-4D97-AF65-F5344CB8AC3E}">
        <p14:creationId xmlns:p14="http://schemas.microsoft.com/office/powerpoint/2010/main" val="395837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AA674E-C2CF-D7E8-73C3-CFEFE3556BE1}"/>
              </a:ext>
            </a:extLst>
          </p:cNvPr>
          <p:cNvSpPr txBox="1"/>
          <p:nvPr/>
        </p:nvSpPr>
        <p:spPr>
          <a:xfrm>
            <a:off x="986118" y="98611"/>
            <a:ext cx="2024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Введение: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D8DC9-DC61-0FBB-A8E2-80FCEB77B996}"/>
              </a:ext>
            </a:extLst>
          </p:cNvPr>
          <p:cNvSpPr txBox="1"/>
          <p:nvPr/>
        </p:nvSpPr>
        <p:spPr>
          <a:xfrm>
            <a:off x="986118" y="788351"/>
            <a:ext cx="10337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Я, как и моя семья, очень люблю читать. Но книги, которые я во множестве скачиваю с интернета, хранятся беспорядочно, и это затрудняет их поиск. Приложение библиотека значительно ускорит этот процесс.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8EA16-D258-C0F2-4E92-C852A391C971}"/>
              </a:ext>
            </a:extLst>
          </p:cNvPr>
          <p:cNvSpPr txBox="1"/>
          <p:nvPr/>
        </p:nvSpPr>
        <p:spPr>
          <a:xfrm>
            <a:off x="986118" y="1816646"/>
            <a:ext cx="587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Приложение создано для работы с файлами библиотек, с книгами, их структурированием, поиском, добавлением, удалением и чтением.</a:t>
            </a:r>
          </a:p>
        </p:txBody>
      </p:sp>
    </p:spTree>
    <p:extLst>
      <p:ext uri="{BB962C8B-B14F-4D97-AF65-F5344CB8AC3E}">
        <p14:creationId xmlns:p14="http://schemas.microsoft.com/office/powerpoint/2010/main" val="382960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38B04-2A6E-93BB-870A-7B5DE56F10BD}"/>
              </a:ext>
            </a:extLst>
          </p:cNvPr>
          <p:cNvSpPr txBox="1"/>
          <p:nvPr/>
        </p:nvSpPr>
        <p:spPr>
          <a:xfrm>
            <a:off x="914401" y="129309"/>
            <a:ext cx="2256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Структура: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171F8-820E-983C-8362-E03EE405AF89}"/>
              </a:ext>
            </a:extLst>
          </p:cNvPr>
          <p:cNvSpPr txBox="1"/>
          <p:nvPr/>
        </p:nvSpPr>
        <p:spPr>
          <a:xfrm>
            <a:off x="914401" y="775640"/>
            <a:ext cx="11083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Алгоритм приложения прописан в двух файлах: </a:t>
            </a:r>
            <a:r>
              <a:rPr lang="en-US" dirty="0"/>
              <a:t>main.py (main.exe)</a:t>
            </a:r>
            <a:r>
              <a:rPr lang="ru-RU" dirty="0"/>
              <a:t> и </a:t>
            </a:r>
            <a:r>
              <a:rPr lang="en-US" dirty="0"/>
              <a:t>library.py.</a:t>
            </a:r>
          </a:p>
          <a:p>
            <a:r>
              <a:rPr lang="en-US" dirty="0"/>
              <a:t>main.py </a:t>
            </a:r>
            <a:r>
              <a:rPr lang="ru-RU" dirty="0"/>
              <a:t>отвечает за работу с интерфейсом всех окон, существующих в приложении; </a:t>
            </a:r>
            <a:r>
              <a:rPr lang="en-US" dirty="0"/>
              <a:t>library.py</a:t>
            </a:r>
            <a:r>
              <a:rPr lang="ru-RU" dirty="0"/>
              <a:t> описывает каждую открытую в приложении библиотеку и её структуру.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9AEEA-F624-AE6E-5D8D-EF34C1978847}"/>
              </a:ext>
            </a:extLst>
          </p:cNvPr>
          <p:cNvSpPr txBox="1"/>
          <p:nvPr/>
        </p:nvSpPr>
        <p:spPr>
          <a:xfrm>
            <a:off x="914400" y="1698970"/>
            <a:ext cx="11083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main.py</a:t>
            </a:r>
            <a:r>
              <a:rPr lang="ru-RU" dirty="0"/>
              <a:t> содержит три класса: </a:t>
            </a:r>
            <a:r>
              <a:rPr lang="en-US" dirty="0" err="1"/>
              <a:t>MainWindow</a:t>
            </a:r>
            <a:r>
              <a:rPr lang="en-US" dirty="0"/>
              <a:t> </a:t>
            </a:r>
            <a:r>
              <a:rPr lang="ru-RU" dirty="0"/>
              <a:t>отвечает за основное окно, </a:t>
            </a:r>
            <a:r>
              <a:rPr lang="en-US" dirty="0" err="1"/>
              <a:t>BookText</a:t>
            </a:r>
            <a:r>
              <a:rPr lang="en-US" dirty="0"/>
              <a:t> </a:t>
            </a:r>
            <a:r>
              <a:rPr lang="ru-RU" dirty="0"/>
              <a:t>– за окно чтения книги и </a:t>
            </a:r>
            <a:r>
              <a:rPr lang="en-US" dirty="0" err="1"/>
              <a:t>ChoiceBook</a:t>
            </a:r>
            <a:r>
              <a:rPr lang="en-US" dirty="0"/>
              <a:t> – </a:t>
            </a:r>
            <a:r>
              <a:rPr lang="ru-RU" dirty="0"/>
              <a:t>за добавление новых книг. </a:t>
            </a:r>
            <a:r>
              <a:rPr lang="en-US" dirty="0"/>
              <a:t>library.py </a:t>
            </a:r>
            <a:r>
              <a:rPr lang="ru-RU" dirty="0"/>
              <a:t>содержит только один класс </a:t>
            </a:r>
            <a:r>
              <a:rPr lang="en-US" dirty="0"/>
              <a:t>Library</a:t>
            </a:r>
            <a:r>
              <a:rPr lang="ru-RU" dirty="0"/>
              <a:t> (про его функционал я рассказал выше) и функцию, создающую пустую базу данных со всеми нужными таблицами, столбцами в них и связями с другими таблицами.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2840B-6E3B-E13B-4BEE-2F6342661015}"/>
              </a:ext>
            </a:extLst>
          </p:cNvPr>
          <p:cNvSpPr txBox="1"/>
          <p:nvPr/>
        </p:nvSpPr>
        <p:spPr>
          <a:xfrm flipH="1">
            <a:off x="914397" y="2899299"/>
            <a:ext cx="11083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Файлы с интерфейсом – </a:t>
            </a:r>
            <a:r>
              <a:rPr lang="en-US" dirty="0" err="1"/>
              <a:t>main_window</a:t>
            </a:r>
            <a:r>
              <a:rPr lang="en-US" dirty="0"/>
              <a:t>, </a:t>
            </a:r>
            <a:r>
              <a:rPr lang="en-US" dirty="0" err="1"/>
              <a:t>book_window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choice_book_window</a:t>
            </a:r>
            <a:r>
              <a:rPr lang="en-US" dirty="0"/>
              <a:t> </a:t>
            </a:r>
            <a:r>
              <a:rPr lang="ru-RU" dirty="0"/>
              <a:t>имеют каждый по две копии (</a:t>
            </a:r>
            <a:r>
              <a:rPr lang="en-US" dirty="0"/>
              <a:t>.</a:t>
            </a:r>
            <a:r>
              <a:rPr lang="en-US" dirty="0" err="1"/>
              <a:t>ui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.</a:t>
            </a:r>
            <a:r>
              <a:rPr lang="en-US" dirty="0" err="1"/>
              <a:t>py</a:t>
            </a:r>
            <a:r>
              <a:rPr lang="en-US" dirty="0"/>
              <a:t>).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5A3F36-38BD-8856-DE3F-589A897870A2}"/>
              </a:ext>
            </a:extLst>
          </p:cNvPr>
          <p:cNvSpPr txBox="1"/>
          <p:nvPr/>
        </p:nvSpPr>
        <p:spPr>
          <a:xfrm>
            <a:off x="914397" y="3545630"/>
            <a:ext cx="1108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Текстовые файлы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help (</a:t>
            </a:r>
            <a:r>
              <a:rPr lang="ru-RU" dirty="0"/>
              <a:t>содержит текст справки)</a:t>
            </a:r>
            <a:r>
              <a:rPr lang="en-US" dirty="0"/>
              <a:t>, requirements (</a:t>
            </a:r>
            <a:r>
              <a:rPr lang="ru-RU" dirty="0"/>
              <a:t>содержит список библиотек (для </a:t>
            </a:r>
            <a:r>
              <a:rPr lang="en-US" dirty="0"/>
              <a:t>python)</a:t>
            </a:r>
            <a:r>
              <a:rPr lang="ru-RU" dirty="0"/>
              <a:t>),</a:t>
            </a:r>
            <a:r>
              <a:rPr lang="en-US" dirty="0"/>
              <a:t> settings</a:t>
            </a:r>
            <a:r>
              <a:rPr lang="ru-RU" dirty="0"/>
              <a:t> (настройки стиля текста) и </a:t>
            </a:r>
            <a:r>
              <a:rPr lang="en-US" dirty="0" err="1"/>
              <a:t>last_libraries</a:t>
            </a:r>
            <a:r>
              <a:rPr lang="en-US" dirty="0"/>
              <a:t> (</a:t>
            </a:r>
            <a:r>
              <a:rPr lang="ru-RU" dirty="0"/>
              <a:t>содержит список библиотек </a:t>
            </a:r>
            <a:r>
              <a:rPr lang="en-US" dirty="0"/>
              <a:t>(</a:t>
            </a:r>
            <a:r>
              <a:rPr lang="ru-RU" dirty="0"/>
              <a:t>с книгами, базой данных и т. д.))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4EABE6-2CC2-82FE-86F7-6B6C5676B2B5}"/>
              </a:ext>
            </a:extLst>
          </p:cNvPr>
          <p:cNvSpPr txBox="1"/>
          <p:nvPr/>
        </p:nvSpPr>
        <p:spPr>
          <a:xfrm>
            <a:off x="914399" y="4191961"/>
            <a:ext cx="1108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 две папки: </a:t>
            </a:r>
            <a:r>
              <a:rPr lang="en-US" dirty="0"/>
              <a:t>Libraries </a:t>
            </a:r>
            <a:r>
              <a:rPr lang="ru-RU" dirty="0"/>
              <a:t>по умолчанию хранит все созданные когда-либо библиотеки в формате </a:t>
            </a:r>
            <a:r>
              <a:rPr lang="en-US" dirty="0"/>
              <a:t>.lib</a:t>
            </a:r>
            <a:r>
              <a:rPr lang="ru-RU" dirty="0"/>
              <a:t>, а </a:t>
            </a:r>
            <a:r>
              <a:rPr lang="en-US" dirty="0"/>
              <a:t>Last library </a:t>
            </a:r>
            <a:r>
              <a:rPr lang="ru-RU" dirty="0"/>
              <a:t>содержит распакованный файл открытой библиотеки.</a:t>
            </a:r>
          </a:p>
        </p:txBody>
      </p:sp>
    </p:spTree>
    <p:extLst>
      <p:ext uri="{BB962C8B-B14F-4D97-AF65-F5344CB8AC3E}">
        <p14:creationId xmlns:p14="http://schemas.microsoft.com/office/powerpoint/2010/main" val="418401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231F47-EF02-7E94-CF01-CA31D5C71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83" y="1636635"/>
            <a:ext cx="6325632" cy="3584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AB9A3F-A773-553A-A491-F7D13E77B792}"/>
              </a:ext>
            </a:extLst>
          </p:cNvPr>
          <p:cNvSpPr txBox="1"/>
          <p:nvPr/>
        </p:nvSpPr>
        <p:spPr>
          <a:xfrm>
            <a:off x="1185517" y="2628289"/>
            <a:ext cx="4032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Главное окно состоит из таблицы, в которую будет выводиться информация о книгах, четырёх фильтров поиска и меню</a:t>
            </a:r>
          </a:p>
        </p:txBody>
      </p:sp>
    </p:spTree>
    <p:extLst>
      <p:ext uri="{BB962C8B-B14F-4D97-AF65-F5344CB8AC3E}">
        <p14:creationId xmlns:p14="http://schemas.microsoft.com/office/powerpoint/2010/main" val="427299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C638136-F829-71A2-6B79-18FFDE63EF91}"/>
              </a:ext>
            </a:extLst>
          </p:cNvPr>
          <p:cNvSpPr txBox="1"/>
          <p:nvPr/>
        </p:nvSpPr>
        <p:spPr>
          <a:xfrm>
            <a:off x="9550400" y="2413337"/>
            <a:ext cx="221672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Библиотека осуществляет поиск по базе данных после ввода информации в поля автор, название, год и </a:t>
            </a:r>
            <a:r>
              <a:rPr lang="en-US" dirty="0"/>
              <a:t>/ </a:t>
            </a:r>
            <a:r>
              <a:rPr lang="ru-RU" dirty="0"/>
              <a:t>или жанр.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3350265-DA5F-A9CA-E5EC-A88F39BA7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65" y="1192336"/>
            <a:ext cx="7872142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6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F96977-DA74-7DCB-AB7F-53F8102F8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108" y="250920"/>
            <a:ext cx="5108511" cy="289714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D06251-39C6-2424-B48E-B42292793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108" y="3886123"/>
            <a:ext cx="5127245" cy="2897142"/>
          </a:xfrm>
          <a:prstGeom prst="rect">
            <a:avLst/>
          </a:prstGeo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137FC00F-31A2-56EC-8421-7B4E92CB7F02}"/>
              </a:ext>
            </a:extLst>
          </p:cNvPr>
          <p:cNvCxnSpPr>
            <a:cxnSpLocks/>
          </p:cNvCxnSpPr>
          <p:nvPr/>
        </p:nvCxnSpPr>
        <p:spPr>
          <a:xfrm>
            <a:off x="9460363" y="3187317"/>
            <a:ext cx="0" cy="581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6A3B67-B09A-A816-59B4-34666D8A4BDA}"/>
              </a:ext>
            </a:extLst>
          </p:cNvPr>
          <p:cNvSpPr txBox="1"/>
          <p:nvPr/>
        </p:nvSpPr>
        <p:spPr>
          <a:xfrm>
            <a:off x="1339273" y="2864151"/>
            <a:ext cx="48675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Также поиск можно осуществлять двойным нажатием на ячейки внутри таблицы.</a:t>
            </a:r>
          </a:p>
        </p:txBody>
      </p:sp>
    </p:spTree>
    <p:extLst>
      <p:ext uri="{BB962C8B-B14F-4D97-AF65-F5344CB8AC3E}">
        <p14:creationId xmlns:p14="http://schemas.microsoft.com/office/powerpoint/2010/main" val="1335073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20BC4D-F9F2-EF3B-1F7E-F3987E419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54" y="1977695"/>
            <a:ext cx="5118144" cy="290260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C6907A-C059-97FF-95F2-74DFE5D98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275" y="1213360"/>
            <a:ext cx="3166704" cy="4431277"/>
          </a:xfrm>
          <a:prstGeom prst="rect">
            <a:avLst/>
          </a:prstGeo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88D01126-EDEB-79B5-B4CD-4D22C2C01A96}"/>
              </a:ext>
            </a:extLst>
          </p:cNvPr>
          <p:cNvCxnSpPr/>
          <p:nvPr/>
        </p:nvCxnSpPr>
        <p:spPr>
          <a:xfrm>
            <a:off x="8248073" y="3509819"/>
            <a:ext cx="48952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878A01-9627-18E8-50C0-011285A31725}"/>
              </a:ext>
            </a:extLst>
          </p:cNvPr>
          <p:cNvSpPr txBox="1"/>
          <p:nvPr/>
        </p:nvSpPr>
        <p:spPr>
          <a:xfrm>
            <a:off x="987888" y="2632656"/>
            <a:ext cx="19026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 нажатии на ячейки в колонке название будут открываться книги.</a:t>
            </a:r>
          </a:p>
        </p:txBody>
      </p:sp>
    </p:spTree>
    <p:extLst>
      <p:ext uri="{BB962C8B-B14F-4D97-AF65-F5344CB8AC3E}">
        <p14:creationId xmlns:p14="http://schemas.microsoft.com/office/powerpoint/2010/main" val="406623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F51B97-C43D-0FFA-2E6F-417F3F703AE6}"/>
              </a:ext>
            </a:extLst>
          </p:cNvPr>
          <p:cNvSpPr txBox="1"/>
          <p:nvPr/>
        </p:nvSpPr>
        <p:spPr>
          <a:xfrm>
            <a:off x="1021975" y="2828835"/>
            <a:ext cx="43299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Меню файл позволяет взаимодействовать с файлами библиотек (.</a:t>
            </a:r>
            <a:r>
              <a:rPr lang="ru-RU" dirty="0" err="1"/>
              <a:t>lib</a:t>
            </a:r>
            <a:r>
              <a:rPr lang="ru-RU" dirty="0"/>
              <a:t> и .</a:t>
            </a:r>
            <a:r>
              <a:rPr lang="ru-RU" dirty="0" err="1"/>
              <a:t>zip</a:t>
            </a:r>
            <a:r>
              <a:rPr lang="ru-RU" dirty="0"/>
              <a:t>) (создавать новые, открывать, сохранять, добавлять книги).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C4C3B2-EA97-E61B-1B2A-030C950C7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449" y="1680225"/>
            <a:ext cx="6146123" cy="349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12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3E1C2E-D15E-7921-66B2-D8D668D68191}"/>
              </a:ext>
            </a:extLst>
          </p:cNvPr>
          <p:cNvSpPr txBox="1"/>
          <p:nvPr/>
        </p:nvSpPr>
        <p:spPr>
          <a:xfrm>
            <a:off x="2989730" y="4176353"/>
            <a:ext cx="32721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Меню главная позволяет редактировать шрифт, размер, цвет текста и цвет фона? Таким же функционалом обладает меню формат текста в окне, открывающемся при чтении книги.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1D1C22-BA6E-5EAA-0120-6D9A9C24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64" y="522957"/>
            <a:ext cx="5262283" cy="297411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BC07D8-A582-4AC0-0FD4-1EF5E169F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882" y="148298"/>
            <a:ext cx="3228614" cy="4505043"/>
          </a:xfrm>
          <a:prstGeom prst="rect">
            <a:avLst/>
          </a:prstGeom>
        </p:spPr>
      </p:pic>
      <p:cxnSp>
        <p:nvCxnSpPr>
          <p:cNvPr id="9" name="Соединитель: изогнутый 8">
            <a:extLst>
              <a:ext uri="{FF2B5EF4-FFF2-40B4-BE49-F238E27FC236}">
                <a16:creationId xmlns:a16="http://schemas.microsoft.com/office/drawing/2014/main" id="{74850FAE-D8D7-CDC2-BD75-D742DD6AD57E}"/>
              </a:ext>
            </a:extLst>
          </p:cNvPr>
          <p:cNvCxnSpPr>
            <a:cxnSpLocks/>
          </p:cNvCxnSpPr>
          <p:nvPr/>
        </p:nvCxnSpPr>
        <p:spPr>
          <a:xfrm>
            <a:off x="6928102" y="2010013"/>
            <a:ext cx="1055924" cy="390806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282605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275</TotalTime>
  <Words>573</Words>
  <Application>Microsoft Office PowerPoint</Application>
  <PresentationFormat>Широкоэкранный</PresentationFormat>
  <Paragraphs>25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Franklin Gothic Book</vt:lpstr>
      <vt:lpstr>Уголки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Egor Startsev</dc:creator>
  <cp:lastModifiedBy>Egor Startsev</cp:lastModifiedBy>
  <cp:revision>2</cp:revision>
  <dcterms:created xsi:type="dcterms:W3CDTF">2023-11-08T19:10:15Z</dcterms:created>
  <dcterms:modified xsi:type="dcterms:W3CDTF">2023-11-10T14:50:20Z</dcterms:modified>
</cp:coreProperties>
</file>