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446cb3219c82a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446cb3219c82a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446cb3219c82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446cb3219c82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c446cb3219c82a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c446cb3219c82a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c446cb3219c82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c446cb3219c82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6e41a5519ba95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6e41a5519ba95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9401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30565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08114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73041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3950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78177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117379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400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346577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7169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9238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920496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42321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817137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01752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634820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425698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35952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20034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chemeClr val="tx1"/>
                </a:solidFill>
              </a:rPr>
              <a:t>Химический калькулятор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60207" y="4679701"/>
            <a:ext cx="2983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Подготовил Старцев Егор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8023" y="1254368"/>
            <a:ext cx="526558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Введение: для меня основной задачей было само создание проекта, оно помогло мне лучше понять химию и еë законы. Калькулятор не точен и не умеет уранивать реакцию, но поможет понять, в каком направлении пойдëт несложная реакция, а также выдаст ссылку на статью на википедии для простых веществ, кислот и их остатков.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37182" y="955938"/>
            <a:ext cx="3949043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Бот имеет клавиатуру с четырьмя функциями: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reaction_response</a:t>
            </a:r>
            <a:r>
              <a:rPr lang="en-US" sz="1800" dirty="0">
                <a:solidFill>
                  <a:schemeClr val="tx1"/>
                </a:solidFill>
              </a:rPr>
              <a:t> - </a:t>
            </a:r>
            <a:r>
              <a:rPr lang="ru-RU" sz="1800" dirty="0">
                <a:solidFill>
                  <a:schemeClr val="tx1"/>
                </a:solidFill>
              </a:rPr>
              <a:t>введите реагенты, чтобы получить продукты реакции;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substance_response</a:t>
            </a:r>
            <a:r>
              <a:rPr lang="en-US" sz="1800" dirty="0">
                <a:solidFill>
                  <a:schemeClr val="tx1"/>
                </a:solidFill>
              </a:rPr>
              <a:t> - </a:t>
            </a:r>
            <a:r>
              <a:rPr lang="ru-RU" sz="1800" dirty="0">
                <a:solidFill>
                  <a:schemeClr val="tx1"/>
                </a:solidFill>
              </a:rPr>
              <a:t>введите элемент таблицы </a:t>
            </a:r>
            <a:r>
              <a:rPr lang="ru-RU" dirty="0"/>
              <a:t>М</a:t>
            </a:r>
            <a:r>
              <a:rPr lang="ru-RU" sz="1800" dirty="0">
                <a:solidFill>
                  <a:schemeClr val="tx1"/>
                </a:solidFill>
              </a:rPr>
              <a:t>енделеева, кислоту или кислотный остаток для получения ссылки на википедию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/</a:t>
            </a:r>
            <a:r>
              <a:rPr lang="en-US" sz="1800" dirty="0">
                <a:solidFill>
                  <a:schemeClr val="tx1"/>
                </a:solidFill>
              </a:rPr>
              <a:t>help - </a:t>
            </a:r>
            <a:r>
              <a:rPr lang="ru-RU" sz="1800" dirty="0">
                <a:solidFill>
                  <a:schemeClr val="tx1"/>
                </a:solidFill>
              </a:rPr>
              <a:t>справка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/</a:t>
            </a:r>
            <a:r>
              <a:rPr lang="en-US" sz="1800" dirty="0">
                <a:solidFill>
                  <a:schemeClr val="tx1"/>
                </a:solidFill>
              </a:rPr>
              <a:t>stop - </a:t>
            </a:r>
            <a:r>
              <a:rPr lang="ru-RU" sz="1800" dirty="0">
                <a:solidFill>
                  <a:schemeClr val="tx1"/>
                </a:solidFill>
              </a:rPr>
              <a:t>отмена команды</a:t>
            </a:r>
            <a:r>
              <a:rPr lang="ru" sz="1800" dirty="0">
                <a:solidFill>
                  <a:schemeClr val="tx1"/>
                </a:solidFill>
              </a:rPr>
              <a:t> 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BB936C-33E2-95E5-17D0-D6E9B258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45" y="1422634"/>
            <a:ext cx="4887573" cy="2298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093494" y="2063934"/>
            <a:ext cx="430768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reaction_response - вы вводите два вещества (сначала большее) и бот выводит продукты реакции.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C2EA10-EAE7-81BA-6EA6-6895FFBE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1371489"/>
            <a:ext cx="4611910" cy="2400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50030" y="1786934"/>
            <a:ext cx="3007519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substance_response - введите простое вещество, кислоту или еë остаток для получения ссылки на википедию.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9E4FF4-0BF5-590F-C7E0-C95A15D4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93" y="844018"/>
            <a:ext cx="5378947" cy="34554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122013" y="98222"/>
            <a:ext cx="69600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Программа бота содержит базу данных с тремя таблицами - таблица Менделеева, кислоты, кислотные остатки. Распознавание реакции происходит так: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1203124" y="953476"/>
            <a:ext cx="679787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H2SO4 + LiOH -&gt; {“H1”: “H2”, “КО1”: “SO4”, “Me”: “ Li”, “OH1”: “ OH”}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22E30-6C92-B5D0-6FF3-964C724E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97" y="1557030"/>
            <a:ext cx="7051530" cy="3357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847401" y="662574"/>
            <a:ext cx="5449196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Программа распознаëт тип вещества, используя данные таблиц из базы данных, а затем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соединяет </a:t>
            </a:r>
            <a:r>
              <a:rPr lang="ru" dirty="0"/>
              <a:t>их в зависимости от того, какая последовательность ключей совпадает с заданными. Именно поэтому программа не уравнивает вещества, числа не играют никакой роли, кроме определения типа вещества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1DFFBA-D587-CBAC-6034-02C97C59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" y="2995905"/>
            <a:ext cx="8745741" cy="5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6615B-DC03-2EFD-CE16-B86752BED6F6}"/>
              </a:ext>
            </a:extLst>
          </p:cNvPr>
          <p:cNvSpPr txBox="1"/>
          <p:nvPr/>
        </p:nvSpPr>
        <p:spPr>
          <a:xfrm>
            <a:off x="1028702" y="307181"/>
            <a:ext cx="740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программе используется </a:t>
            </a:r>
            <a:r>
              <a:rPr lang="en-US" dirty="0"/>
              <a:t>Wikipedia-Api</a:t>
            </a:r>
            <a:r>
              <a:rPr lang="ru-RU" dirty="0"/>
              <a:t>, позволяющая взаимодействовать со статьями википедии, в моём коде эта библиотека используется для получения ссылки на статью с веществом при создании таблиц в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6E3EC8-0BF0-2D4E-1A7C-F1A0272D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1" y="1507510"/>
            <a:ext cx="7143750" cy="34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FA01F-2578-C4A3-42DD-91144E0C3943}"/>
              </a:ext>
            </a:extLst>
          </p:cNvPr>
          <p:cNvSpPr txBox="1"/>
          <p:nvPr/>
        </p:nvSpPr>
        <p:spPr>
          <a:xfrm>
            <a:off x="1526746" y="1556087"/>
            <a:ext cx="6090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 бот способен предсказывать реакции, но только простые. Для серьёзных задач он не подойдёт. В химии слишком много исключений и каждое правило содержит оговорку. Бот имеет огромное пространство для доработки: реакции разложения, уравнивание реакций, получение ссылок на статьи с солями (придётся использовать библиотеку для работы с морфологией) и т. д.</a:t>
            </a:r>
          </a:p>
        </p:txBody>
      </p:sp>
    </p:spTree>
    <p:extLst>
      <p:ext uri="{BB962C8B-B14F-4D97-AF65-F5344CB8AC3E}">
        <p14:creationId xmlns:p14="http://schemas.microsoft.com/office/powerpoint/2010/main" val="297018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0</TotalTime>
  <Words>334</Words>
  <Application>Microsoft Office PowerPoint</Application>
  <PresentationFormat>Экран (16:9)</PresentationFormat>
  <Paragraphs>15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Egor Startsev</cp:lastModifiedBy>
  <cp:revision>1</cp:revision>
  <dcterms:modified xsi:type="dcterms:W3CDTF">2024-04-25T12:57:44Z</dcterms:modified>
</cp:coreProperties>
</file>