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2143"/>
  </p:normalViewPr>
  <p:slideViewPr>
    <p:cSldViewPr snapToGrid="0" snapToObjects="1">
      <p:cViewPr varScale="1">
        <p:scale>
          <a:sx n="85" d="100"/>
          <a:sy n="85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1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7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8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20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5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5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6B7C-CFED-BC4E-AEE1-204E91C4ECC5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2BF1-9FDE-5842-8C62-6337161DE8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4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L’assistante </a:t>
            </a:r>
            <a:r>
              <a:rPr lang="fr-FR" dirty="0" err="1" smtClean="0"/>
              <a:t>nutrisson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46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ne sais pas comment combler mes apports nutritif</a:t>
            </a:r>
          </a:p>
          <a:p>
            <a:r>
              <a:rPr lang="fr-FR" dirty="0" smtClean="0"/>
              <a:t>Je me demande de quel manières ce que mange influe mon bien-être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6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T’est tu déjà demandé si ce que tu mangeais influençais ta façons de vivre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On a tous eus un cous de bard ou de déprime dans la journée sans réellement savoir pourquoi.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27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Points Positif Solution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31970" y="2121651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Bien-être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479839" y="2121651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 sentir accompagner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7708" y="2121651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Savoir quoi mangé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975577" y="2121651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Gain de temps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75169" y="3042075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Définir des objectifs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223038" y="3042075"/>
            <a:ext cx="2378223" cy="68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Suivit / Récapitulatif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13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Points Bloquant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31970" y="2121651"/>
            <a:ext cx="2378223" cy="688244"/>
          </a:xfrm>
          <a:prstGeom prst="roundRect">
            <a:avLst/>
          </a:prstGeom>
          <a:solidFill>
            <a:srgbClr val="E04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Connaissance Nutrition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479839" y="2121651"/>
            <a:ext cx="2378223" cy="688244"/>
          </a:xfrm>
          <a:prstGeom prst="roundRect">
            <a:avLst/>
          </a:prstGeom>
          <a:solidFill>
            <a:srgbClr val="E04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7708" y="2121651"/>
            <a:ext cx="2378223" cy="688244"/>
          </a:xfrm>
          <a:prstGeom prst="roundRect">
            <a:avLst/>
          </a:prstGeom>
          <a:solidFill>
            <a:srgbClr val="E04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Apps Intrusif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975577" y="2121651"/>
            <a:ext cx="2593571" cy="688244"/>
          </a:xfrm>
          <a:prstGeom prst="roundRect">
            <a:avLst/>
          </a:prstGeom>
          <a:solidFill>
            <a:srgbClr val="E04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Limite/Sécurité/Fonction</a:t>
            </a:r>
          </a:p>
          <a:p>
            <a:pPr algn="ctr"/>
            <a:r>
              <a:rPr lang="fr-FR" dirty="0" smtClean="0"/>
              <a:t>Smartphone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2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 smtClean="0"/>
              <a:t>Gammafication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Dialogue IA Textuelle</a:t>
            </a:r>
          </a:p>
          <a:p>
            <a:pPr marL="0" indent="0">
              <a:buNone/>
            </a:pPr>
            <a:r>
              <a:rPr lang="fr-FR" dirty="0" smtClean="0"/>
              <a:t>Proposition alimentation Journalière</a:t>
            </a:r>
          </a:p>
          <a:p>
            <a:pPr marL="0" indent="0">
              <a:buNone/>
            </a:pPr>
            <a:r>
              <a:rPr lang="fr-FR" dirty="0" smtClean="0"/>
              <a:t>Proposition de course hebdomadaire, mensuel, </a:t>
            </a:r>
            <a:r>
              <a:rPr lang="fr-FR" dirty="0" err="1" smtClean="0"/>
              <a:t>nbJours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Machine Learning habitude</a:t>
            </a:r>
          </a:p>
          <a:p>
            <a:pPr marL="0" indent="0">
              <a:buNone/>
            </a:pPr>
            <a:r>
              <a:rPr lang="fr-FR" dirty="0" smtClean="0"/>
              <a:t>Suivit / Récapitulatif</a:t>
            </a:r>
          </a:p>
          <a:p>
            <a:pPr marL="0" indent="0">
              <a:buNone/>
            </a:pPr>
            <a:r>
              <a:rPr lang="fr-FR" dirty="0" smtClean="0"/>
              <a:t>Création Objectif</a:t>
            </a:r>
          </a:p>
          <a:p>
            <a:pPr marL="0" indent="0">
              <a:buNone/>
            </a:pPr>
            <a:r>
              <a:rPr lang="fr-FR" dirty="0" smtClean="0"/>
              <a:t>Connexion Objets connectés</a:t>
            </a:r>
          </a:p>
          <a:p>
            <a:pPr marL="0" indent="0">
              <a:buNone/>
            </a:pPr>
            <a:r>
              <a:rPr lang="fr-FR" dirty="0" smtClean="0"/>
              <a:t>Bon conseil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73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Story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515600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fr-FR" sz="2000" dirty="0" smtClean="0">
                <a:solidFill>
                  <a:srgbClr val="4D322D"/>
                </a:solidFill>
                <a:ea typeface="华文新魏" charset="0"/>
                <a:cs typeface="Times New Roman" charset="0"/>
              </a:rPr>
              <a:t>Expérience</a:t>
            </a:r>
            <a:r>
              <a:rPr lang="fr-FR" sz="2000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 : tu as un coup de barre et je me suis posée une question et tu as eu une révélation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fr-FR" sz="2000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Est-ce que tu t’es déjà demandé si ce que tu manges influence directement ta vie ?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fr-FR" sz="2000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Ce moment, ou un coup de barre/déprime arrive, on reprend un café ou un coca/thé pour repartir ? Est-ce que c’est la bonne solution la plus adaptée/bonne solution.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fr-FR" sz="2000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Ce moment, ou un café n’est qu’une solution provisoire face à un coup de barre. N’est-ce pas pire ?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fr-FR" sz="2000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Surement 80% des personnes ici ont remarqué que mangeais sainement, c’est bon. Mais dans ces 80% qui le fait vraiment, Notre application a pour but de faire en sorte que ce qui y pense devient des personnes qui le font</a:t>
            </a:r>
            <a:r>
              <a:rPr lang="fr-FR" sz="2000" dirty="0" smtClean="0">
                <a:solidFill>
                  <a:srgbClr val="4D322D"/>
                </a:solidFill>
                <a:ea typeface="华文新魏" charset="0"/>
                <a:cs typeface="Times New Roman" charset="0"/>
              </a:rPr>
              <a:t>.</a:t>
            </a:r>
            <a:endParaRPr lang="fr-FR" sz="2000" dirty="0">
              <a:solidFill>
                <a:srgbClr val="4D322D"/>
              </a:solidFill>
              <a:ea typeface="华文新魏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Story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Avec mon équipe, on a cherché un moyen simple et ludique de donner des conseils nutrition. (Bien sûr, ns sommes accompagnés de nutritionniste) Quel est l’avantage d’un nutritionniste de nous suivre ? parti export des stat’ et graphes de l’utilisateur.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On a cherché un moyen et c’est qu’ici est née cary (avec IA Calie/Cortana)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Calie est votre assistante nutrition personnalisé qui s’occupera de vous donner des conseils/des idées recette. Basé sur votre besoins et habitudes nutrition.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dirty="0">
                <a:solidFill>
                  <a:srgbClr val="4D322D"/>
                </a:solidFill>
                <a:ea typeface="华文新魏" charset="0"/>
                <a:cs typeface="Times New Roman" charset="0"/>
              </a:rPr>
              <a:t>Object connecté : balance/montre/frigo/</a:t>
            </a:r>
            <a:r>
              <a:rPr lang="fr-FR" dirty="0" err="1">
                <a:solidFill>
                  <a:srgbClr val="4D322D"/>
                </a:solidFill>
                <a:ea typeface="华文新魏" charset="0"/>
                <a:cs typeface="Times New Roman" charset="0"/>
              </a:rPr>
              <a:t>sporttracker</a:t>
            </a:r>
            <a:endParaRPr lang="fr-FR" dirty="0">
              <a:solidFill>
                <a:srgbClr val="4D322D"/>
              </a:solidFill>
              <a:ea typeface="华文新魏" charset="0"/>
              <a:cs typeface="Times New Roman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23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603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158</Words>
  <Application>Microsoft Macintosh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Times New Roman</vt:lpstr>
      <vt:lpstr>华文新魏</vt:lpstr>
      <vt:lpstr>Arial</vt:lpstr>
      <vt:lpstr>Thème Office</vt:lpstr>
      <vt:lpstr>Cary</vt:lpstr>
      <vt:lpstr>Problématique</vt:lpstr>
      <vt:lpstr>Question</vt:lpstr>
      <vt:lpstr>Points Positif Solution</vt:lpstr>
      <vt:lpstr>Points Bloquant</vt:lpstr>
      <vt:lpstr>Fonctionnalités</vt:lpstr>
      <vt:lpstr>Story</vt:lpstr>
      <vt:lpstr>Story Suite</vt:lpstr>
      <vt:lpstr>Pitch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14</cp:revision>
  <dcterms:created xsi:type="dcterms:W3CDTF">2016-02-10T10:01:18Z</dcterms:created>
  <dcterms:modified xsi:type="dcterms:W3CDTF">2016-02-13T10:37:29Z</dcterms:modified>
</cp:coreProperties>
</file>