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95"/>
    <p:restoredTop sz="95179"/>
  </p:normalViewPr>
  <p:slideViewPr>
    <p:cSldViewPr snapToGrid="0" snapToObjects="1">
      <p:cViewPr varScale="1">
        <p:scale>
          <a:sx n="84" d="100"/>
          <a:sy n="8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400F-C199-EB43-992A-DA36ACE62482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A05B-53A5-0A4E-9083-38FF7474BF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35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CA05B-53A5-0A4E-9083-38FF7474BF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2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0DBBEA-63D8-D54D-BD2E-F14283927F88}" type="datetime1">
              <a:rPr lang="fr-FR" smtClean="0"/>
              <a:t>29/04/2016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349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2C37-DF15-6C4F-AA8E-87B7AFE50202}" type="datetime1">
              <a:rPr lang="fr-FR" smtClean="0"/>
              <a:t>29/04/2016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9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6761-9375-C744-8CA5-2FDEF55B6933}" type="datetime1">
              <a:rPr lang="fr-FR" smtClean="0"/>
              <a:t>29/04/2016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1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7635-D801-E940-80AE-8746D9E5430D}" type="datetime1">
              <a:rPr lang="fr-FR" smtClean="0"/>
              <a:t>29/04/2016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8B7DA7-5D43-AB4A-988B-AC1BEDB59E48}" type="datetime1">
              <a:rPr lang="fr-FR" smtClean="0"/>
              <a:t>29/04/2016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3843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B04-B495-1C46-A98C-43693BC67156}" type="datetime1">
              <a:rPr lang="fr-FR" smtClean="0"/>
              <a:t>29/04/2016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90ED-BB38-5144-8841-3BAD65B95544}" type="datetime1">
              <a:rPr lang="fr-FR" smtClean="0"/>
              <a:t>29/04/2016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7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4CDD-F30A-064F-B31A-45C32C6972C1}" type="datetime1">
              <a:rPr lang="fr-FR" smtClean="0"/>
              <a:t>29/04/2016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9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17D6-7B01-E44F-8518-45EA48677730}" type="datetime1">
              <a:rPr lang="fr-FR" smtClean="0"/>
              <a:t>29/04/2016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68E21A9-5537-BC49-B400-AAA6EF31A068}" type="datetime1">
              <a:rPr lang="fr-FR" smtClean="0"/>
              <a:t>29/04/2016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316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B9A08D8-FAC9-7640-AD28-CA4D6D7388BE}" type="datetime1">
              <a:rPr lang="fr-FR" smtClean="0"/>
              <a:t>29/04/2016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0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3E5229-35BB-F046-9FC1-B3281699E149}" type="datetime1">
              <a:rPr lang="fr-FR" smtClean="0"/>
              <a:t>29/04/2016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1B3DAE-72CD-2A42-8F87-AB19D2C925B6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5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vie plus saine, en toute facilité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0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br>
              <a:rPr lang="fr-FR" dirty="0" smtClean="0"/>
            </a:br>
            <a:r>
              <a:rPr lang="fr-FR" dirty="0" err="1" smtClean="0"/>
              <a:t>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2896" y="5021704"/>
            <a:ext cx="10515600" cy="124519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GitHub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https://</a:t>
            </a:r>
            <a:r>
              <a:rPr lang="fr-FR" dirty="0" err="1" smtClean="0"/>
              <a:t>github.com</a:t>
            </a:r>
            <a:r>
              <a:rPr lang="fr-FR" dirty="0" smtClean="0"/>
              <a:t>/</a:t>
            </a:r>
            <a:r>
              <a:rPr lang="fr-FR" dirty="0" err="1" smtClean="0"/>
              <a:t>StartupMobilite</a:t>
            </a:r>
            <a:r>
              <a:rPr lang="fr-FR" dirty="0" smtClean="0"/>
              <a:t>/</a:t>
            </a:r>
            <a:r>
              <a:rPr lang="fr-FR" dirty="0" err="1" smtClean="0"/>
              <a:t>MyDry.git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302896" y="1975501"/>
            <a:ext cx="1259174" cy="125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052969" y="1975501"/>
            <a:ext cx="1259174" cy="125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803042" y="1975501"/>
            <a:ext cx="1259174" cy="125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553115" y="1975501"/>
            <a:ext cx="1259174" cy="125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302896" y="3323015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Anne-Sophie</a:t>
            </a:r>
          </a:p>
          <a:p>
            <a:pPr algn="ctr"/>
            <a:r>
              <a:rPr lang="fr-FR" dirty="0" smtClean="0"/>
              <a:t>Bach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283248" y="3323014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Benoît</a:t>
            </a:r>
          </a:p>
          <a:p>
            <a:pPr algn="ctr"/>
            <a:r>
              <a:rPr lang="fr-FR" dirty="0" err="1" smtClean="0"/>
              <a:t>Leder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69660" y="3323013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dirty="0" smtClean="0"/>
              <a:t>Jean</a:t>
            </a:r>
          </a:p>
          <a:p>
            <a:pPr algn="ctr"/>
            <a:r>
              <a:rPr lang="is-IS" dirty="0" smtClean="0"/>
              <a:t>Ostermeyer</a:t>
            </a:r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9781888" y="3319659"/>
            <a:ext cx="80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Martin</a:t>
            </a:r>
          </a:p>
          <a:p>
            <a:pPr algn="ctr"/>
            <a:r>
              <a:rPr lang="fr-FR" dirty="0" smtClean="0"/>
              <a:t>Payot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sz="3600" dirty="0" smtClean="0"/>
              <a:t>Vidéo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600" dirty="0" smtClean="0"/>
              <a:t>Contexte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600" dirty="0" smtClean="0"/>
              <a:t>Présentation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600" dirty="0" smtClean="0"/>
              <a:t>Technologies utilisées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3600" dirty="0" smtClean="0"/>
              <a:t>Etude du marché ( Jean 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Vidéo</a:t>
            </a:r>
            <a:endParaRPr lang="fr-FR" dirty="0"/>
          </a:p>
        </p:txBody>
      </p:sp>
      <p:pic>
        <p:nvPicPr>
          <p:cNvPr id="4" name="Picture 12" descr="ttp://vignette3.wikia.nocookie.net/wikianimate/images/1/17/High_res_logo_notag_nomouse1.png/revision/l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68" y="3014391"/>
            <a:ext cx="5032839" cy="10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Je ne sais pas comment combler mes apports nutritifs</a:t>
            </a:r>
          </a:p>
          <a:p>
            <a:pPr marL="0" indent="0">
              <a:buNone/>
            </a:pPr>
            <a:r>
              <a:rPr lang="fr-FR" sz="2800" dirty="0" smtClean="0"/>
              <a:t>Je me demande de qu’elle manière ce que je mange influe sur mon bien-être</a:t>
            </a:r>
          </a:p>
          <a:p>
            <a:pPr marL="0" indent="0">
              <a:buNone/>
            </a:pPr>
            <a:r>
              <a:rPr lang="fr-FR" sz="2800" dirty="0" smtClean="0"/>
              <a:t>Je ne sais pas comment manger équilibré</a:t>
            </a:r>
          </a:p>
          <a:p>
            <a:pPr marL="0" indent="0">
              <a:buNone/>
            </a:pPr>
            <a:r>
              <a:rPr lang="fr-FR" sz="2800" dirty="0" smtClean="0"/>
              <a:t>Faire mes courses est une tâche longue et fastidieuse pour moi.</a:t>
            </a:r>
          </a:p>
          <a:p>
            <a:pPr marL="0" indent="0">
              <a:buNone/>
            </a:pPr>
            <a:r>
              <a:rPr lang="fr-FR" sz="2800" dirty="0" smtClean="0"/>
              <a:t>J’ai un objectif (perdre ou prendre du poids, être en meilleur santé)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89404"/>
            <a:ext cx="6099313" cy="448627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100" b="1" dirty="0" smtClean="0"/>
              <a:t>Fonctionnalités:</a:t>
            </a:r>
          </a:p>
          <a:p>
            <a:pPr lvl="0">
              <a:spcBef>
                <a:spcPts val="0"/>
              </a:spcBef>
              <a:buNone/>
            </a:pPr>
            <a:endParaRPr lang="fr" sz="3100" b="1" dirty="0"/>
          </a:p>
          <a:p>
            <a:pPr marL="0" indent="0">
              <a:buNone/>
            </a:pPr>
            <a:r>
              <a:rPr lang="fr-FR" sz="2400" dirty="0" smtClean="0"/>
              <a:t>Dialogue IA Textuelle</a:t>
            </a:r>
          </a:p>
          <a:p>
            <a:pPr marL="0" indent="0">
              <a:buNone/>
            </a:pPr>
            <a:r>
              <a:rPr lang="fr-FR" sz="2400" dirty="0" smtClean="0"/>
              <a:t>Proposition Alimentation Journalière</a:t>
            </a:r>
          </a:p>
          <a:p>
            <a:pPr marL="0" indent="0">
              <a:buNone/>
            </a:pPr>
            <a:r>
              <a:rPr lang="fr-FR" sz="2400" dirty="0" smtClean="0"/>
              <a:t>Proposition de course</a:t>
            </a:r>
          </a:p>
          <a:p>
            <a:pPr marL="0" indent="0">
              <a:buNone/>
            </a:pPr>
            <a:r>
              <a:rPr lang="fr-FR" sz="2400" dirty="0" smtClean="0"/>
              <a:t>Suivit / Récapitulatif nutritif</a:t>
            </a:r>
          </a:p>
          <a:p>
            <a:pPr marL="0" indent="0">
              <a:buNone/>
            </a:pPr>
            <a:r>
              <a:rPr lang="fr-FR" sz="2400" dirty="0" smtClean="0"/>
              <a:t>Création Objectifs</a:t>
            </a:r>
          </a:p>
          <a:p>
            <a:pPr marL="0" indent="0">
              <a:buNone/>
            </a:pPr>
            <a:r>
              <a:rPr lang="fr-FR" sz="2400" dirty="0" smtClean="0"/>
              <a:t>Bon conseil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7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fr" sz="4000" b="1" dirty="0" smtClean="0"/>
              <a:t>Particuliers</a:t>
            </a:r>
            <a:r>
              <a:rPr lang="fr-FR" sz="4000" b="1" dirty="0" smtClean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fr-FR" sz="2800" dirty="0" smtClean="0"/>
              <a:t>Application Gratuite</a:t>
            </a:r>
            <a:endParaRPr lang="fr-FR" sz="2800" b="1" dirty="0" smtClean="0"/>
          </a:p>
          <a:p>
            <a:pPr lvl="0">
              <a:spcBef>
                <a:spcPts val="0"/>
              </a:spcBef>
              <a:buNone/>
            </a:pPr>
            <a:endParaRPr lang="fr-FR" sz="2800" b="1" dirty="0"/>
          </a:p>
          <a:p>
            <a:pPr lvl="0">
              <a:spcBef>
                <a:spcPts val="0"/>
              </a:spcBef>
              <a:buNone/>
            </a:pPr>
            <a:r>
              <a:rPr lang="fr" sz="4000" b="1" dirty="0" smtClean="0"/>
              <a:t>Professionnelle</a:t>
            </a:r>
            <a:r>
              <a:rPr lang="fr-FR" sz="4000" b="1" dirty="0" smtClean="0"/>
              <a:t>:</a:t>
            </a:r>
            <a:endParaRPr lang="fr" sz="4000" b="1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Liste de course par budget proposé part les Grandes Enseignes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Vente d’information d’habitude de consommation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 de Cary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Machine Learning habitude</a:t>
            </a:r>
          </a:p>
          <a:p>
            <a:pPr marL="0" indent="0">
              <a:buNone/>
            </a:pPr>
            <a:r>
              <a:rPr lang="fr-FR" sz="2800" dirty="0" smtClean="0"/>
              <a:t>Connexion Objets connectés (IOT)</a:t>
            </a:r>
          </a:p>
          <a:p>
            <a:pPr marL="0" indent="0">
              <a:buNone/>
            </a:pPr>
            <a:r>
              <a:rPr lang="fr-FR" sz="2800" dirty="0" smtClean="0"/>
              <a:t>Dialogue IA Audio/Textuelle (</a:t>
            </a:r>
            <a:r>
              <a:rPr lang="fr-FR" sz="28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Calie/Cortana)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Logo Animé de Cary</a:t>
            </a:r>
          </a:p>
          <a:p>
            <a:pPr marL="0" indent="0">
              <a:buNone/>
            </a:pPr>
            <a:endParaRPr lang="fr-FR" sz="2800" dirty="0" smtClean="0">
              <a:solidFill>
                <a:srgbClr val="4D322D"/>
              </a:solidFill>
              <a:ea typeface="华文新魏" charset="0"/>
              <a:cs typeface="Times New Roman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Liste de course par budget et proposé part les Grandes Enseignes</a:t>
            </a:r>
            <a:endParaRPr lang="fr-FR" sz="2800" dirty="0">
              <a:solidFill>
                <a:srgbClr val="4D322D"/>
              </a:solidFill>
              <a:ea typeface="华文新魏" charset="0"/>
              <a:cs typeface="Times New Roman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Vente d’information d’habitude de consommation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tp://www.sketchappsources.com/resources/source-image/ske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11" y="303411"/>
            <a:ext cx="2282251" cy="17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tp://vignette3.wikia.nocookie.net/wikianimate/images/1/17/High_res_logo_notag_nomouse1.png/revision/l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81" y="665688"/>
            <a:ext cx="5032839" cy="10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tp://appindex.com/wp-content/uploads/2014/08/Xamarin-Inc..zpoh_xamarin-logo-hexagon-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17" y="2321133"/>
            <a:ext cx="5331606" cy="14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91" y="5267959"/>
            <a:ext cx="1280618" cy="128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tps://www.codeur.com/system/images/files/000/000/114/original/c.png?14146817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96" y="2808248"/>
            <a:ext cx="2064010" cy="15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tps://upload.wikimedia.org/wikipedia/fr/archive/6/68/20150311070737!Logo_Trell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0" y="5170887"/>
            <a:ext cx="4322164" cy="137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tps://upload.wikimedia.org/wikipedia/commons/thumb/1/19/Visual_Studio_2012_logo_and_wordmark.svg/2000p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92" y="3966587"/>
            <a:ext cx="5213224" cy="8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3DAE-72CD-2A42-8F87-AB19D2C925B6}" type="slidenum">
              <a:rPr lang="fr-FR" smtClean="0"/>
              <a:t>9</a:t>
            </a:fld>
            <a:endParaRPr lang="fr-FR"/>
          </a:p>
        </p:txBody>
      </p:sp>
      <p:pic>
        <p:nvPicPr>
          <p:cNvPr id="1050" name="Picture 26" descr="ttps://marvelapp.com/static/assets/images/default-new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71" y="303410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0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847</TotalTime>
  <Words>188</Words>
  <Application>Microsoft Macintosh PowerPoint</Application>
  <PresentationFormat>Grand écran</PresentationFormat>
  <Paragraphs>62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Impact</vt:lpstr>
      <vt:lpstr>Times New Roman</vt:lpstr>
      <vt:lpstr>华文新魏</vt:lpstr>
      <vt:lpstr>Arial</vt:lpstr>
      <vt:lpstr>Badge</vt:lpstr>
      <vt:lpstr>Cary</vt:lpstr>
      <vt:lpstr>L’équipe </vt:lpstr>
      <vt:lpstr>Sommaire</vt:lpstr>
      <vt:lpstr>Vidéo</vt:lpstr>
      <vt:lpstr>Contexte</vt:lpstr>
      <vt:lpstr>Solution</vt:lpstr>
      <vt:lpstr>positionnement</vt:lpstr>
      <vt:lpstr>Futur de Cary</vt:lpstr>
      <vt:lpstr>Présentation PowerPoint</vt:lpstr>
      <vt:lpstr>MERCI 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Cary</dc:title>
  <dc:creator>Utilisateur de Microsoft Office</dc:creator>
  <cp:lastModifiedBy>Utilisateur de Microsoft Office</cp:lastModifiedBy>
  <cp:revision>15</cp:revision>
  <dcterms:created xsi:type="dcterms:W3CDTF">2016-04-26T21:45:02Z</dcterms:created>
  <dcterms:modified xsi:type="dcterms:W3CDTF">2016-04-29T08:05:17Z</dcterms:modified>
</cp:coreProperties>
</file>